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5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3/28/2025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3/28/2025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3/28/2025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3/28/2025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3/28/2025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3/28/2025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I Bring My Sins To Thee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CLEARFIELD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6.6.6.6.8.8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7992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3/4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C/G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3/Chorus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207019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084642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Frances R. Havergal (1870)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Phillip P. Bliss (1870)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Bring My Sins To Thee_169_arr1_v1001">
            <a:extLst>
              <a:ext uri="{FF2B5EF4-FFF2-40B4-BE49-F238E27FC236}">
                <a16:creationId xmlns:a16="http://schemas.microsoft.com/office/drawing/2014/main" id="{7D682330-1592-7451-2361-3FA8AED82AD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I Bring My Sins To Thee</a:t>
            </a:r>
          </a:p>
        </p:txBody>
      </p:sp>
    </p:spTree>
    <p:extLst>
      <p:ext uri="{BB962C8B-B14F-4D97-AF65-F5344CB8AC3E}">
        <p14:creationId xmlns:p14="http://schemas.microsoft.com/office/powerpoint/2010/main" val="2994441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Bring My Sins To Thee_169_arr1_v1002">
            <a:extLst>
              <a:ext uri="{FF2B5EF4-FFF2-40B4-BE49-F238E27FC236}">
                <a16:creationId xmlns:a16="http://schemas.microsoft.com/office/drawing/2014/main" id="{BCE4EDFC-6C8A-3C03-C57F-2628ECBE045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1312938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Bring My Sins To Thee_169_arr1_v2001">
            <a:extLst>
              <a:ext uri="{FF2B5EF4-FFF2-40B4-BE49-F238E27FC236}">
                <a16:creationId xmlns:a16="http://schemas.microsoft.com/office/drawing/2014/main" id="{652044B0-A48F-6433-37CC-B4B93AF3A15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5D72F56D-ADA7-DBE9-FF94-6A9F25CE8F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I Bring My Sins To Thee</a:t>
            </a:r>
          </a:p>
        </p:txBody>
      </p:sp>
    </p:spTree>
    <p:extLst>
      <p:ext uri="{BB962C8B-B14F-4D97-AF65-F5344CB8AC3E}">
        <p14:creationId xmlns:p14="http://schemas.microsoft.com/office/powerpoint/2010/main" val="2656538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Bring My Sins To Thee_169_arr1_v2002">
            <a:extLst>
              <a:ext uri="{FF2B5EF4-FFF2-40B4-BE49-F238E27FC236}">
                <a16:creationId xmlns:a16="http://schemas.microsoft.com/office/drawing/2014/main" id="{05B95F56-19B0-8149-9F44-B85F39FDBB7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5610269F-C798-E3B3-68E9-9DE45D5E40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1090289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C533A67-ED61-99E0-FA42-4B27E05FD2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7F027A7-DF84-12C1-E91E-6DD100283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I Bring My Sins To Thee</a:t>
            </a:r>
          </a:p>
        </p:txBody>
      </p:sp>
    </p:spTree>
    <p:extLst>
      <p:ext uri="{BB962C8B-B14F-4D97-AF65-F5344CB8AC3E}">
        <p14:creationId xmlns:p14="http://schemas.microsoft.com/office/powerpoint/2010/main" val="2057829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Bring My Sins To Thee_169_arr1_v4o4002">
            <a:extLst>
              <a:ext uri="{FF2B5EF4-FFF2-40B4-BE49-F238E27FC236}">
                <a16:creationId xmlns:a16="http://schemas.microsoft.com/office/drawing/2014/main" id="{C30C4F0D-472D-656E-5A3D-F136886A76A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71D19DD0-8674-C1CA-CF1D-F7E0B4272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0508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99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43</cp:revision>
  <dcterms:created xsi:type="dcterms:W3CDTF">2013-12-23T05:43:46Z</dcterms:created>
  <dcterms:modified xsi:type="dcterms:W3CDTF">2025-03-28T20:42:34Z</dcterms:modified>
  <cp:category>PDHymns</cp:category>
</cp:coreProperties>
</file>