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Bring My Sins To Thee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CLEARFIELD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6.6.6.6.8.8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0701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8464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Frances R. Havergal (1870)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Phillip P. Bliss (1870)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Bring My Sins To Thee_169_arr1_v1001">
            <a:extLst>
              <a:ext uri="{FF2B5EF4-FFF2-40B4-BE49-F238E27FC236}">
                <a16:creationId xmlns:a16="http://schemas.microsoft.com/office/drawing/2014/main" id="{7D682330-1592-7451-2361-3FA8AED82A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Bring My Sins To Thee</a:t>
            </a:r>
          </a:p>
        </p:txBody>
      </p:sp>
    </p:spTree>
    <p:extLst>
      <p:ext uri="{BB962C8B-B14F-4D97-AF65-F5344CB8AC3E}">
        <p14:creationId xmlns:p14="http://schemas.microsoft.com/office/powerpoint/2010/main" val="299444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Bring My Sins To Thee_169_arr1_v1002">
            <a:extLst>
              <a:ext uri="{FF2B5EF4-FFF2-40B4-BE49-F238E27FC236}">
                <a16:creationId xmlns:a16="http://schemas.microsoft.com/office/drawing/2014/main" id="{BCE4EDFC-6C8A-3C03-C57F-2628ECBE04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1293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Bring My Sins To Thee_169_arr1_v2001">
            <a:extLst>
              <a:ext uri="{FF2B5EF4-FFF2-40B4-BE49-F238E27FC236}">
                <a16:creationId xmlns:a16="http://schemas.microsoft.com/office/drawing/2014/main" id="{652044B0-A48F-6433-37CC-B4B93AF3A1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72F56D-ADA7-DBE9-FF94-6A9F25CE8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Bring My Sins To Thee</a:t>
            </a:r>
          </a:p>
        </p:txBody>
      </p:sp>
    </p:spTree>
    <p:extLst>
      <p:ext uri="{BB962C8B-B14F-4D97-AF65-F5344CB8AC3E}">
        <p14:creationId xmlns:p14="http://schemas.microsoft.com/office/powerpoint/2010/main" val="265653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Bring My Sins To Thee_169_arr1_v2002">
            <a:extLst>
              <a:ext uri="{FF2B5EF4-FFF2-40B4-BE49-F238E27FC236}">
                <a16:creationId xmlns:a16="http://schemas.microsoft.com/office/drawing/2014/main" id="{05B95F56-19B0-8149-9F44-B85F39FDBB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10269F-C798-E3B3-68E9-9DE45D5E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9028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74CAC-29E6-4E07-3FF7-CFB782B2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BC58F1-0A98-FAA4-77AE-FFB462F52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Bring My Sins To Thee</a:t>
            </a:r>
          </a:p>
        </p:txBody>
      </p:sp>
    </p:spTree>
    <p:extLst>
      <p:ext uri="{BB962C8B-B14F-4D97-AF65-F5344CB8AC3E}">
        <p14:creationId xmlns:p14="http://schemas.microsoft.com/office/powerpoint/2010/main" val="373858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Bring My Sins To Thee_169_arr1_v3o4002">
            <a:extLst>
              <a:ext uri="{FF2B5EF4-FFF2-40B4-BE49-F238E27FC236}">
                <a16:creationId xmlns:a16="http://schemas.microsoft.com/office/drawing/2014/main" id="{0DCA80CB-0A56-4264-A6DB-8811EB5139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FE1F33E-A0A2-BEA1-17A1-85B87851A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6875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Bring My Sins To Thee_169_arr1_v4o4001">
            <a:extLst>
              <a:ext uri="{FF2B5EF4-FFF2-40B4-BE49-F238E27FC236}">
                <a16:creationId xmlns:a16="http://schemas.microsoft.com/office/drawing/2014/main" id="{EE14950F-32CC-027E-158C-F9D3BB2FCF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F027A7-DF84-12C1-E91E-6DD10028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Bring My Sins To Thee</a:t>
            </a:r>
          </a:p>
        </p:txBody>
      </p:sp>
    </p:spTree>
    <p:extLst>
      <p:ext uri="{BB962C8B-B14F-4D97-AF65-F5344CB8AC3E}">
        <p14:creationId xmlns:p14="http://schemas.microsoft.com/office/powerpoint/2010/main" val="205782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Bring My Sins To Thee_169_arr1_v4o4002">
            <a:extLst>
              <a:ext uri="{FF2B5EF4-FFF2-40B4-BE49-F238E27FC236}">
                <a16:creationId xmlns:a16="http://schemas.microsoft.com/office/drawing/2014/main" id="{C30C4F0D-472D-656E-5A3D-F136886A76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D19DD0-8674-C1CA-CF1D-F7E0B4272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50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112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2025-03-28T21:18:50Z</dcterms:modified>
  <cp:category>PDHymns</cp:category>
</cp:coreProperties>
</file>