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098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1/18/2025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1/18/2025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1/18/2025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1/18/2025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1/18/2025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1/18/2025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I Hold To His Hand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6/8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D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/F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367330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686533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J. R. Baxter Jr.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W. Allan Sims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Hold To His Hand_169_vC001">
            <a:extLst>
              <a:ext uri="{FF2B5EF4-FFF2-40B4-BE49-F238E27FC236}">
                <a16:creationId xmlns:a16="http://schemas.microsoft.com/office/drawing/2014/main" id="{703ED61C-4E62-FF8F-38C2-B24EEE9F6C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81733C6-BA33-DC64-89C7-1EAE90F6F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2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49209693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Hold To His Hand_169_vC002">
            <a:extLst>
              <a:ext uri="{FF2B5EF4-FFF2-40B4-BE49-F238E27FC236}">
                <a16:creationId xmlns:a16="http://schemas.microsoft.com/office/drawing/2014/main" id="{D08259CE-53AE-8A72-69B1-17D2BEA3A9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23D40D6-65FA-BFE7-A2D4-E33CFF09F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2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12400746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Hold To His Hand_169_vC003">
            <a:extLst>
              <a:ext uri="{FF2B5EF4-FFF2-40B4-BE49-F238E27FC236}">
                <a16:creationId xmlns:a16="http://schemas.microsoft.com/office/drawing/2014/main" id="{40336D9B-B20F-E717-38FA-8ECBF9C8D9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EB1B8FD-2C0E-1FEB-444C-548E9EF4D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2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50546040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Hold To His Hand_169_vC004">
            <a:extLst>
              <a:ext uri="{FF2B5EF4-FFF2-40B4-BE49-F238E27FC236}">
                <a16:creationId xmlns:a16="http://schemas.microsoft.com/office/drawing/2014/main" id="{3979A93D-1016-1EF2-F63F-E37C281C3D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D05B090-CC00-4E15-60D4-76E907D52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2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52272997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Hold To His Hand_169_v3001">
            <a:extLst>
              <a:ext uri="{FF2B5EF4-FFF2-40B4-BE49-F238E27FC236}">
                <a16:creationId xmlns:a16="http://schemas.microsoft.com/office/drawing/2014/main" id="{52424AF1-BA55-8E80-6009-14E9427164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409AF98-5BEB-E39E-EA4D-5E0DF1FA4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I Hold To His Hand</a:t>
            </a:r>
          </a:p>
        </p:txBody>
      </p:sp>
    </p:spTree>
    <p:extLst>
      <p:ext uri="{BB962C8B-B14F-4D97-AF65-F5344CB8AC3E}">
        <p14:creationId xmlns:p14="http://schemas.microsoft.com/office/powerpoint/2010/main" val="266948643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Hold To His Hand_169_v3002">
            <a:extLst>
              <a:ext uri="{FF2B5EF4-FFF2-40B4-BE49-F238E27FC236}">
                <a16:creationId xmlns:a16="http://schemas.microsoft.com/office/drawing/2014/main" id="{A552A5C8-AF6F-F4C7-852D-5AE40F3967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F350726-5298-AD0D-6DA4-377C026F1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2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264157523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Hold To His Hand_169_vC001">
            <a:extLst>
              <a:ext uri="{FF2B5EF4-FFF2-40B4-BE49-F238E27FC236}">
                <a16:creationId xmlns:a16="http://schemas.microsoft.com/office/drawing/2014/main" id="{6E394F7E-1A71-5786-676C-CE871D24FF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5A3AA47-82C5-BF6B-9B1E-6F6272B2A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2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834867202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Hold To His Hand_169_vC002">
            <a:extLst>
              <a:ext uri="{FF2B5EF4-FFF2-40B4-BE49-F238E27FC236}">
                <a16:creationId xmlns:a16="http://schemas.microsoft.com/office/drawing/2014/main" id="{64335E10-5AA7-B008-FDCC-2A15D89C4E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D9041D7-B06C-0BBD-E97B-74F5D94B0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2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47086782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Hold To His Hand_169_vC003">
            <a:extLst>
              <a:ext uri="{FF2B5EF4-FFF2-40B4-BE49-F238E27FC236}">
                <a16:creationId xmlns:a16="http://schemas.microsoft.com/office/drawing/2014/main" id="{FB8EC309-969E-85C8-36C1-26CD43773A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3251410-D5EB-0858-1CDC-ACAF5F6152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2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785091215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Hold To His Hand_169_vC004">
            <a:extLst>
              <a:ext uri="{FF2B5EF4-FFF2-40B4-BE49-F238E27FC236}">
                <a16:creationId xmlns:a16="http://schemas.microsoft.com/office/drawing/2014/main" id="{61C9A3ED-6273-40BE-057D-B93F1547EA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ADD6EB7-2D24-511D-3F08-21280F817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2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021816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Hold To His Hand_169_v1001">
            <a:extLst>
              <a:ext uri="{FF2B5EF4-FFF2-40B4-BE49-F238E27FC236}">
                <a16:creationId xmlns:a16="http://schemas.microsoft.com/office/drawing/2014/main" id="{92E17560-24E1-ED58-A0C0-C2929BE8D4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I Hold To His Hand</a:t>
            </a:r>
          </a:p>
        </p:txBody>
      </p:sp>
    </p:spTree>
    <p:extLst>
      <p:ext uri="{BB962C8B-B14F-4D97-AF65-F5344CB8AC3E}">
        <p14:creationId xmlns:p14="http://schemas.microsoft.com/office/powerpoint/2010/main" val="232214254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Hold To His Hand_169_v1002">
            <a:extLst>
              <a:ext uri="{FF2B5EF4-FFF2-40B4-BE49-F238E27FC236}">
                <a16:creationId xmlns:a16="http://schemas.microsoft.com/office/drawing/2014/main" id="{5F606436-E41F-706D-F6B2-5F092836F1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50695632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Hold To His Hand_169_vC001">
            <a:extLst>
              <a:ext uri="{FF2B5EF4-FFF2-40B4-BE49-F238E27FC236}">
                <a16:creationId xmlns:a16="http://schemas.microsoft.com/office/drawing/2014/main" id="{C3ACAF17-8750-D8FB-98A8-D5E7575A40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D35D5B5-7FC7-6FFA-1F87-07D5A0171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84976069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Hold To His Hand_169_vC002">
            <a:extLst>
              <a:ext uri="{FF2B5EF4-FFF2-40B4-BE49-F238E27FC236}">
                <a16:creationId xmlns:a16="http://schemas.microsoft.com/office/drawing/2014/main" id="{A95E67EF-7E71-BE40-29C7-64179E6AE7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EE324C4-8E25-0DD4-E6A9-31CA0E293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11432093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Hold To His Hand_169_vC003">
            <a:extLst>
              <a:ext uri="{FF2B5EF4-FFF2-40B4-BE49-F238E27FC236}">
                <a16:creationId xmlns:a16="http://schemas.microsoft.com/office/drawing/2014/main" id="{C11FCFBD-490E-8345-7516-E74B6758BE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14ADB22-14B8-BBFF-BE54-CD5B54BF3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41343344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Hold To His Hand_169_vC004">
            <a:extLst>
              <a:ext uri="{FF2B5EF4-FFF2-40B4-BE49-F238E27FC236}">
                <a16:creationId xmlns:a16="http://schemas.microsoft.com/office/drawing/2014/main" id="{A83D2620-CEA9-5DEB-DC07-78912A9652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ABA127E-52EA-BC1E-03AA-48369DAC1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83725679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Hold To His Hand_169_v2001">
            <a:extLst>
              <a:ext uri="{FF2B5EF4-FFF2-40B4-BE49-F238E27FC236}">
                <a16:creationId xmlns:a16="http://schemas.microsoft.com/office/drawing/2014/main" id="{8A0FFE4C-7EE9-95B6-99B6-80463ABC52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44355AE-9BB9-54C2-6A2A-29744E1AB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I Hold To His Hand</a:t>
            </a:r>
          </a:p>
        </p:txBody>
      </p:sp>
    </p:spTree>
    <p:extLst>
      <p:ext uri="{BB962C8B-B14F-4D97-AF65-F5344CB8AC3E}">
        <p14:creationId xmlns:p14="http://schemas.microsoft.com/office/powerpoint/2010/main" val="60666511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Hold To His Hand_169_v2002">
            <a:extLst>
              <a:ext uri="{FF2B5EF4-FFF2-40B4-BE49-F238E27FC236}">
                <a16:creationId xmlns:a16="http://schemas.microsoft.com/office/drawing/2014/main" id="{4B983113-EE9F-0F59-A984-96B5459ABC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72C174A-F59B-2DBE-54D1-C1F0FB6E1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2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00353929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126</Words>
  <Application>Microsoft Office PowerPoint</Application>
  <PresentationFormat>Widescreen</PresentationFormat>
  <Paragraphs>38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40</cp:revision>
  <dcterms:created xsi:type="dcterms:W3CDTF">2013-12-23T05:43:46Z</dcterms:created>
  <dcterms:modified xsi:type="dcterms:W3CDTF">2025-01-18T13:26:01Z</dcterms:modified>
  <cp:category>PDHymns</cp:category>
</cp:coreProperties>
</file>