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The Lord Will Find A Way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586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528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Fold Hymn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Folk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1001">
            <a:extLst>
              <a:ext uri="{FF2B5EF4-FFF2-40B4-BE49-F238E27FC236}">
                <a16:creationId xmlns:a16="http://schemas.microsoft.com/office/drawing/2014/main" id="{7BC6923B-08E2-CC19-8F70-01578036B9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The Lord Will Find A Way</a:t>
            </a:r>
          </a:p>
        </p:txBody>
      </p:sp>
    </p:spTree>
    <p:extLst>
      <p:ext uri="{BB962C8B-B14F-4D97-AF65-F5344CB8AC3E}">
        <p14:creationId xmlns:p14="http://schemas.microsoft.com/office/powerpoint/2010/main" val="7342454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1002">
            <a:extLst>
              <a:ext uri="{FF2B5EF4-FFF2-40B4-BE49-F238E27FC236}">
                <a16:creationId xmlns:a16="http://schemas.microsoft.com/office/drawing/2014/main" id="{4F8779EC-B2EA-4620-4867-51B5CCD6E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D9B03E-28BE-4F7F-BEB9-7CD74406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09050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2001">
            <a:extLst>
              <a:ext uri="{FF2B5EF4-FFF2-40B4-BE49-F238E27FC236}">
                <a16:creationId xmlns:a16="http://schemas.microsoft.com/office/drawing/2014/main" id="{7D4CD767-5054-6D96-10EE-AD1C01C8D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362719-789F-3101-900D-1A553429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The Lord Will Find A Way</a:t>
            </a:r>
          </a:p>
        </p:txBody>
      </p:sp>
    </p:spTree>
    <p:extLst>
      <p:ext uri="{BB962C8B-B14F-4D97-AF65-F5344CB8AC3E}">
        <p14:creationId xmlns:p14="http://schemas.microsoft.com/office/powerpoint/2010/main" val="17636521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2002">
            <a:extLst>
              <a:ext uri="{FF2B5EF4-FFF2-40B4-BE49-F238E27FC236}">
                <a16:creationId xmlns:a16="http://schemas.microsoft.com/office/drawing/2014/main" id="{E5615F14-4451-894E-4D64-60A7E3D23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BA9968-F882-069F-73BC-16788BCF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3663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3001">
            <a:extLst>
              <a:ext uri="{FF2B5EF4-FFF2-40B4-BE49-F238E27FC236}">
                <a16:creationId xmlns:a16="http://schemas.microsoft.com/office/drawing/2014/main" id="{19CAC3D7-C5C0-47AB-5EF0-A38A6EDA8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F93E70-4BED-A33E-8455-17AF1C11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The Lord Will Find A Way</a:t>
            </a:r>
          </a:p>
        </p:txBody>
      </p:sp>
    </p:spTree>
    <p:extLst>
      <p:ext uri="{BB962C8B-B14F-4D97-AF65-F5344CB8AC3E}">
        <p14:creationId xmlns:p14="http://schemas.microsoft.com/office/powerpoint/2010/main" val="16802110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e Lord Will Find A Way For Me_169_v3002">
            <a:extLst>
              <a:ext uri="{FF2B5EF4-FFF2-40B4-BE49-F238E27FC236}">
                <a16:creationId xmlns:a16="http://schemas.microsoft.com/office/drawing/2014/main" id="{6AD46F1C-726C-C606-7C6A-3210E80EA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1896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2025-03-29T02:46:45Z</dcterms:modified>
  <cp:category>PDHymns</cp:category>
</cp:coreProperties>
</file>