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Love Thy Kingdom, Lord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BEALOTH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SMD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776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A/E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20303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Timothy Dwight (1800)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A. B. Everett (1843)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Love Thy Kingdom Lord_169_arr1_v3001">
            <a:extLst>
              <a:ext uri="{FF2B5EF4-FFF2-40B4-BE49-F238E27FC236}">
                <a16:creationId xmlns:a16="http://schemas.microsoft.com/office/drawing/2014/main" id="{C9F353DD-6214-D68B-DDAD-58E7CCBAD2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6BC6487-2772-144C-4431-99DFAC339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Love Thy Kingdom, Lord</a:t>
            </a:r>
          </a:p>
        </p:txBody>
      </p:sp>
    </p:spTree>
    <p:extLst>
      <p:ext uri="{BB962C8B-B14F-4D97-AF65-F5344CB8AC3E}">
        <p14:creationId xmlns:p14="http://schemas.microsoft.com/office/powerpoint/2010/main" val="390937896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Love Thy Kingdom Lord_169_arr1_v3002">
            <a:extLst>
              <a:ext uri="{FF2B5EF4-FFF2-40B4-BE49-F238E27FC236}">
                <a16:creationId xmlns:a16="http://schemas.microsoft.com/office/drawing/2014/main" id="{7F9BEE3F-AD61-B294-D125-B05875CE5E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52C8FB5-1631-1B00-D956-B3DA813BF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72228108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Love Thy Kingdom Lord_169_arr1_v3003">
            <a:extLst>
              <a:ext uri="{FF2B5EF4-FFF2-40B4-BE49-F238E27FC236}">
                <a16:creationId xmlns:a16="http://schemas.microsoft.com/office/drawing/2014/main" id="{0FB69866-4E94-51DA-460B-323FD6A1DD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EF74638-7A70-A72A-B09A-DACCB47A0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61061862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Love Thy Kingdom Lord_169_arr1_v3004">
            <a:extLst>
              <a:ext uri="{FF2B5EF4-FFF2-40B4-BE49-F238E27FC236}">
                <a16:creationId xmlns:a16="http://schemas.microsoft.com/office/drawing/2014/main" id="{2C6EACD5-A1BC-ED99-3BE7-59382C021F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759193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Love Thy Kingdom Lord_169_arr1_v1001">
            <a:extLst>
              <a:ext uri="{FF2B5EF4-FFF2-40B4-BE49-F238E27FC236}">
                <a16:creationId xmlns:a16="http://schemas.microsoft.com/office/drawing/2014/main" id="{2171FE86-10DC-8166-13A2-D0393A73B7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Love Thy Kingdom, Lord</a:t>
            </a:r>
          </a:p>
        </p:txBody>
      </p:sp>
    </p:spTree>
    <p:extLst>
      <p:ext uri="{BB962C8B-B14F-4D97-AF65-F5344CB8AC3E}">
        <p14:creationId xmlns:p14="http://schemas.microsoft.com/office/powerpoint/2010/main" val="181776864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Love Thy Kingdom Lord_169_arr1_v1002">
            <a:extLst>
              <a:ext uri="{FF2B5EF4-FFF2-40B4-BE49-F238E27FC236}">
                <a16:creationId xmlns:a16="http://schemas.microsoft.com/office/drawing/2014/main" id="{EFD2D13B-5439-A4FA-4B68-6E6ED2CC6C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BD2F002-D1AB-93D3-2273-E2EFBB12F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8739591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Love Thy Kingdom Lord_169_arr1_v1003">
            <a:extLst>
              <a:ext uri="{FF2B5EF4-FFF2-40B4-BE49-F238E27FC236}">
                <a16:creationId xmlns:a16="http://schemas.microsoft.com/office/drawing/2014/main" id="{1FE95DD9-4E34-961F-B291-7479DC539F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BF33CB8-C227-AE99-EC69-F23F97EA8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20655497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Love Thy Kingdom Lord_169_arr1_v1004">
            <a:extLst>
              <a:ext uri="{FF2B5EF4-FFF2-40B4-BE49-F238E27FC236}">
                <a16:creationId xmlns:a16="http://schemas.microsoft.com/office/drawing/2014/main" id="{81FB8A07-F86A-5C4A-1C7E-46CD5975BF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E5EA1D4-D717-3D2A-41B5-CE131BE68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08906646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Love Thy Kingdom Lord_169_arr1_v2001">
            <a:extLst>
              <a:ext uri="{FF2B5EF4-FFF2-40B4-BE49-F238E27FC236}">
                <a16:creationId xmlns:a16="http://schemas.microsoft.com/office/drawing/2014/main" id="{72838E04-4AFD-47AA-6178-18746C6EA0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22A2C6-257D-B55B-B487-42F172CD4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Love Thy Kingdom, Lord</a:t>
            </a:r>
          </a:p>
        </p:txBody>
      </p:sp>
    </p:spTree>
    <p:extLst>
      <p:ext uri="{BB962C8B-B14F-4D97-AF65-F5344CB8AC3E}">
        <p14:creationId xmlns:p14="http://schemas.microsoft.com/office/powerpoint/2010/main" val="132649875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Love Thy Kingdom Lord_169_arr1_v2002">
            <a:extLst>
              <a:ext uri="{FF2B5EF4-FFF2-40B4-BE49-F238E27FC236}">
                <a16:creationId xmlns:a16="http://schemas.microsoft.com/office/drawing/2014/main" id="{B41248C4-D293-732A-BA90-C17DAEFA1C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EB7BD06-6E94-665C-000A-84A608DC6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816123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Love Thy Kingdom Lord_169_arr1_v2003">
            <a:extLst>
              <a:ext uri="{FF2B5EF4-FFF2-40B4-BE49-F238E27FC236}">
                <a16:creationId xmlns:a16="http://schemas.microsoft.com/office/drawing/2014/main" id="{674F814A-8764-9389-CCCD-AA9A0752CF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EACE87A-56CC-4E00-5226-913AFBC7D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3297033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Love Thy Kingdom Lord_169_arr1_v2004">
            <a:extLst>
              <a:ext uri="{FF2B5EF4-FFF2-40B4-BE49-F238E27FC236}">
                <a16:creationId xmlns:a16="http://schemas.microsoft.com/office/drawing/2014/main" id="{099EFCB2-18AA-32B3-6CF4-AD8ADA141B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616F1C1-9387-3395-D6BB-BAAC8EAD2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6626967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114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2025-03-29T21:04:29Z</dcterms:modified>
  <cp:category>PDHymns</cp:category>
</cp:coreProperties>
</file>