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1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78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Need Thee Every Hour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750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4622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Annie S. Hawks (1872)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Robert Lowry (1872)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Need Thee Every Hour_169_v5o5001">
            <a:extLst>
              <a:ext uri="{FF2B5EF4-FFF2-40B4-BE49-F238E27FC236}">
                <a16:creationId xmlns:a16="http://schemas.microsoft.com/office/drawing/2014/main" id="{8BA3539A-B0C7-F7D7-877B-0EA850A2CD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D51261-6EC7-9A4E-EA12-97B5F8A21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I Need Thee Every Hour</a:t>
            </a:r>
          </a:p>
        </p:txBody>
      </p:sp>
    </p:spTree>
    <p:extLst>
      <p:ext uri="{BB962C8B-B14F-4D97-AF65-F5344CB8AC3E}">
        <p14:creationId xmlns:p14="http://schemas.microsoft.com/office/powerpoint/2010/main" val="126457742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Need Thee Every Hour_169_vC001">
            <a:extLst>
              <a:ext uri="{FF2B5EF4-FFF2-40B4-BE49-F238E27FC236}">
                <a16:creationId xmlns:a16="http://schemas.microsoft.com/office/drawing/2014/main" id="{439817C3-0440-0319-ACDF-1CC3BEBD3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9754C1-B5B9-987E-2285-D9CA12A5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91353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Need Thee Every Hour_169_v1001">
            <a:extLst>
              <a:ext uri="{FF2B5EF4-FFF2-40B4-BE49-F238E27FC236}">
                <a16:creationId xmlns:a16="http://schemas.microsoft.com/office/drawing/2014/main" id="{4DED7404-3FFB-1723-2E07-E864E58748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Need Thee Every Hour</a:t>
            </a:r>
          </a:p>
        </p:txBody>
      </p:sp>
    </p:spTree>
    <p:extLst>
      <p:ext uri="{BB962C8B-B14F-4D97-AF65-F5344CB8AC3E}">
        <p14:creationId xmlns:p14="http://schemas.microsoft.com/office/powerpoint/2010/main" val="35346705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Need Thee Every Hour_169_vC001">
            <a:extLst>
              <a:ext uri="{FF2B5EF4-FFF2-40B4-BE49-F238E27FC236}">
                <a16:creationId xmlns:a16="http://schemas.microsoft.com/office/drawing/2014/main" id="{6C8D858F-4673-3963-7601-A3FB239011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9397410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Need Thee Every Hour_169_v2001">
            <a:extLst>
              <a:ext uri="{FF2B5EF4-FFF2-40B4-BE49-F238E27FC236}">
                <a16:creationId xmlns:a16="http://schemas.microsoft.com/office/drawing/2014/main" id="{CB44B496-8611-06F0-AD7F-5C4D2CF979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9A8829-D588-4FE9-6EC2-A0D94BC5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Need Thee Every Hour</a:t>
            </a:r>
          </a:p>
        </p:txBody>
      </p:sp>
    </p:spTree>
    <p:extLst>
      <p:ext uri="{BB962C8B-B14F-4D97-AF65-F5344CB8AC3E}">
        <p14:creationId xmlns:p14="http://schemas.microsoft.com/office/powerpoint/2010/main" val="162711191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Need Thee Every Hour_169_vC001">
            <a:extLst>
              <a:ext uri="{FF2B5EF4-FFF2-40B4-BE49-F238E27FC236}">
                <a16:creationId xmlns:a16="http://schemas.microsoft.com/office/drawing/2014/main" id="{800E575F-2013-5D7B-42CE-ED60326CD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9FE195-D049-B85D-84FE-17861E26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6879829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Need Thee Every Hour_169_v3o5001">
            <a:extLst>
              <a:ext uri="{FF2B5EF4-FFF2-40B4-BE49-F238E27FC236}">
                <a16:creationId xmlns:a16="http://schemas.microsoft.com/office/drawing/2014/main" id="{FF722FE2-0B4A-F82F-9BF3-C1A8A0A58D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DD69653-B5EB-213E-9A13-E236D10F3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Need Thee Every Hour</a:t>
            </a:r>
          </a:p>
        </p:txBody>
      </p:sp>
    </p:spTree>
    <p:extLst>
      <p:ext uri="{BB962C8B-B14F-4D97-AF65-F5344CB8AC3E}">
        <p14:creationId xmlns:p14="http://schemas.microsoft.com/office/powerpoint/2010/main" val="181696237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Need Thee Every Hour_169_vC001">
            <a:extLst>
              <a:ext uri="{FF2B5EF4-FFF2-40B4-BE49-F238E27FC236}">
                <a16:creationId xmlns:a16="http://schemas.microsoft.com/office/drawing/2014/main" id="{9A4E3695-EB9A-E6FC-EDCB-22A23D69F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DE0AF7-70B8-DE16-2B55-33F7AD836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5041951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Need Thee Every Hour_169_v4o5001">
            <a:extLst>
              <a:ext uri="{FF2B5EF4-FFF2-40B4-BE49-F238E27FC236}">
                <a16:creationId xmlns:a16="http://schemas.microsoft.com/office/drawing/2014/main" id="{0BF66047-8778-A63B-A42A-FADBA63517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77D1F4-C8FA-2578-0D02-BC4484152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Need Thee Every Hour</a:t>
            </a:r>
          </a:p>
        </p:txBody>
      </p:sp>
    </p:spTree>
    <p:extLst>
      <p:ext uri="{BB962C8B-B14F-4D97-AF65-F5344CB8AC3E}">
        <p14:creationId xmlns:p14="http://schemas.microsoft.com/office/powerpoint/2010/main" val="359910337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Need Thee Every Hour_169_vC001">
            <a:extLst>
              <a:ext uri="{FF2B5EF4-FFF2-40B4-BE49-F238E27FC236}">
                <a16:creationId xmlns:a16="http://schemas.microsoft.com/office/drawing/2014/main" id="{1AAFDFBD-CCAB-0D6C-E2A6-18C31EDA1B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CF3BA3-57AA-BFA0-81D5-2C4B954E2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55029841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115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2025-04-01T02:25:05Z</dcterms:modified>
  <cp:category>PDHymns</cp:category>
</cp:coreProperties>
</file>