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Stand Amazed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(My Savior’s Love)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4/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94163-DE8F-9FA7-84B4-5C7BF8B0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62531-02C8-6406-3E2C-80C31067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33411429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4o5002">
            <a:extLst>
              <a:ext uri="{FF2B5EF4-FFF2-40B4-BE49-F238E27FC236}">
                <a16:creationId xmlns:a16="http://schemas.microsoft.com/office/drawing/2014/main" id="{31FDAAD1-054A-DCF4-DBD3-985F440B9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39D828-2114-9CBA-DC23-4DE8B87F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464277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2F5F7-047A-BFBD-B1BA-AD1C5340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841928-69B4-14ED-7DBB-D19DE9C8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358103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E2199-6DCF-6F64-4D6D-DF4994F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26E7D3-B88F-4FC0-341B-361B16FA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887992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515CB-186E-E69F-6D4C-1700C3F6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4409A5-2C2D-098C-C243-7DBA195B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27185473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5o5002">
            <a:extLst>
              <a:ext uri="{FF2B5EF4-FFF2-40B4-BE49-F238E27FC236}">
                <a16:creationId xmlns:a16="http://schemas.microsoft.com/office/drawing/2014/main" id="{7AE5871B-9814-DEA6-D44B-C3F0A0AAA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D91994-E643-3FF9-2B17-FEAD4C7E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929176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D592D-3768-53E2-EDD2-134300A0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3F5A5A-4A3C-74D5-2B4B-0B5065E10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197861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3CACF-B2B2-A13B-6309-CAC9751F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A956F7-E948-9101-C676-91899641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2399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1001">
            <a:extLst>
              <a:ext uri="{FF2B5EF4-FFF2-40B4-BE49-F238E27FC236}">
                <a16:creationId xmlns:a16="http://schemas.microsoft.com/office/drawing/2014/main" id="{540E8358-68D2-5422-3813-43DD6D105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17382991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1002">
            <a:extLst>
              <a:ext uri="{FF2B5EF4-FFF2-40B4-BE49-F238E27FC236}">
                <a16:creationId xmlns:a16="http://schemas.microsoft.com/office/drawing/2014/main" id="{7DEEBEC4-2B0A-43D0-BA05-154623F5D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240378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8D9A4-B02E-3213-BDBE-914771CC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215655-73D4-F5F5-8D85-A2DE62FB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5812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A5A03-FC4E-44FF-D1EF-A2534BA5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8F37B4-8B6C-13FE-6D23-B39FB6C3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0495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2001">
            <a:extLst>
              <a:ext uri="{FF2B5EF4-FFF2-40B4-BE49-F238E27FC236}">
                <a16:creationId xmlns:a16="http://schemas.microsoft.com/office/drawing/2014/main" id="{51B96A32-010F-EBB6-7444-55D7E00D8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ED0192-BA1E-CBB4-FD58-430984FB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1844922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2002">
            <a:extLst>
              <a:ext uri="{FF2B5EF4-FFF2-40B4-BE49-F238E27FC236}">
                <a16:creationId xmlns:a16="http://schemas.microsoft.com/office/drawing/2014/main" id="{5DE5F49E-840D-ADA7-2332-89EA5BD0A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7C8649-E3C6-C039-C49C-0EF58E3A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022406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978832-AC9C-AD4E-6EF0-CF217FE3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03002B-BC07-7FEC-3788-112E1548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478263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BF9E7-FBB4-67DB-78CF-0152DBC71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6D5262-5981-4045-9642-DDCC3224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074830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124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2025-03-17T16:21:20Z</dcterms:modified>
  <cp:category>PDHymns</cp:category>
</cp:coreProperties>
</file>