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Will Sing Of My Redeemer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(My Redeemer)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4010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Phillip P. Bliss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McGranshan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6F0D3-5CE5-DAE0-3580-E39EB84B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17A09E-D106-FEF0-CCA7-6E05C05D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292345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6C8E6-56C2-5C69-6588-F47E6F666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F8874F-FFDB-E9C2-9876-64CB9873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588685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7D89B4-FD23-8FEC-5D0C-D0857090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81EC5F-3CEA-FCA9-5E27-C516F579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0211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F07572-B678-4D58-018E-BBD4B17A2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E7C89B-E588-D246-6A33-C6D49AE5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41944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6044A-D3D7-5DD9-94E0-71A4BB00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9ABEDA-10EA-4070-7587-4C3CC0F2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13631140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4o4002">
            <a:extLst>
              <a:ext uri="{FF2B5EF4-FFF2-40B4-BE49-F238E27FC236}">
                <a16:creationId xmlns:a16="http://schemas.microsoft.com/office/drawing/2014/main" id="{4CB82E11-4F8A-EB62-CBE5-35603D79E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8BBA6-FC2E-62F7-92FD-B8EF6571F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185533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77F0B-4E56-C7C0-1496-38FB9A844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9E46FA-5224-C59D-F81F-D6B1D771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884168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E0EBE-3291-FBD7-5219-A955E3BB6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91B86F-D206-BF4F-675A-DDEF5E0E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018133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986A40-C99E-6F17-4555-AE2268B96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0C8E47-9B5E-1E84-713D-B4371AD1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521038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4D75A-07B7-CC96-E2CC-E767F525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5CF798-8E69-4E12-4A84-4291D0F64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3054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1001">
            <a:extLst>
              <a:ext uri="{FF2B5EF4-FFF2-40B4-BE49-F238E27FC236}">
                <a16:creationId xmlns:a16="http://schemas.microsoft.com/office/drawing/2014/main" id="{1E8B4815-9038-AE00-AE2B-DF711F55D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26221457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1002">
            <a:extLst>
              <a:ext uri="{FF2B5EF4-FFF2-40B4-BE49-F238E27FC236}">
                <a16:creationId xmlns:a16="http://schemas.microsoft.com/office/drawing/2014/main" id="{965548DE-5D86-8023-0D94-09DF91C6F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742399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A73F55-B8D3-B0C3-5FDD-E0459C3ED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6F4010-AA9E-C584-ECFE-3B9569F8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425616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ED341-E598-3640-3628-264748B6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5586DC-019A-02F3-3429-F4D0C890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207409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FF8BB-721C-287C-F5BE-7B06E9B9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B8C038-9E65-B5DE-322A-D1BE6701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132293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2DB14-BBD6-19A4-E6D3-B869CC19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768FE0-8B2C-767E-2A8C-243E1399A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629161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2001">
            <a:extLst>
              <a:ext uri="{FF2B5EF4-FFF2-40B4-BE49-F238E27FC236}">
                <a16:creationId xmlns:a16="http://schemas.microsoft.com/office/drawing/2014/main" id="{4890C710-AE1F-3760-7C16-537A4AE69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61EAA0-BE8F-B71B-0052-018A143F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Will Sing Of My Redeemer</a:t>
            </a:r>
          </a:p>
        </p:txBody>
      </p:sp>
    </p:spTree>
    <p:extLst>
      <p:ext uri="{BB962C8B-B14F-4D97-AF65-F5344CB8AC3E}">
        <p14:creationId xmlns:p14="http://schemas.microsoft.com/office/powerpoint/2010/main" val="33333508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Of My Redeemer_169_v2002">
            <a:extLst>
              <a:ext uri="{FF2B5EF4-FFF2-40B4-BE49-F238E27FC236}">
                <a16:creationId xmlns:a16="http://schemas.microsoft.com/office/drawing/2014/main" id="{822B9F6B-609D-39F3-7561-2EF72AE01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AFB5A0-BB62-9055-46DD-AC33DB76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437923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135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2025-03-20T15:40:07Z</dcterms:modified>
  <cp:category>PDHymns</cp:category>
</cp:coreProperties>
</file>