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Will Sing Of My Redeemer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(My Redeemer)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9/8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: 4/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54010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Phillip P. Bliss (1877)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James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McGranshan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(1877)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66721F-7B40-2603-2FC9-FAB6C7D0E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217A09E-D106-FEF0-CCA7-6E05C05DB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2923454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4AAF73-EE33-3B01-29CA-FDF2CC0E0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2F8874F-FFDB-E9C2-9876-64CB98738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5886853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37BBCD-8F52-7631-4FB4-41D9C0A8B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D81EC5F-3CEA-FCA9-5E27-C516F5795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2021110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07A82A-0CE7-CD3C-09D8-9346DCDEE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E7C89B-E588-D246-6A33-C6D49AE5F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7419444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ill Sing Of My Redeemer_169_v3o4001">
            <a:extLst>
              <a:ext uri="{FF2B5EF4-FFF2-40B4-BE49-F238E27FC236}">
                <a16:creationId xmlns:a16="http://schemas.microsoft.com/office/drawing/2014/main" id="{04CF6209-451A-0030-9B61-1BCFAB6759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E7EB146-E5A1-6988-5782-ABBE90D5C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Will Sing Of My Redeemer</a:t>
            </a:r>
          </a:p>
        </p:txBody>
      </p:sp>
    </p:spTree>
    <p:extLst>
      <p:ext uri="{BB962C8B-B14F-4D97-AF65-F5344CB8AC3E}">
        <p14:creationId xmlns:p14="http://schemas.microsoft.com/office/powerpoint/2010/main" val="394760181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ill Sing Of My Redeemer_169_v3o4002">
            <a:extLst>
              <a:ext uri="{FF2B5EF4-FFF2-40B4-BE49-F238E27FC236}">
                <a16:creationId xmlns:a16="http://schemas.microsoft.com/office/drawing/2014/main" id="{591F6680-FB6C-3133-4BE3-CF8578F948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C21D032-8DB2-49FB-9258-1875218F3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3790125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32C80A-F233-9FF9-08D6-AC119E92D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987FA4D-6410-1559-A3C9-52281F0E5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7192059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E9EB42-ABE0-6666-26CC-D70B88AD8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6EFF72-F48B-6B17-340C-1D3B97351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0939702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C43BF8-613D-F0E8-5756-87D704E9C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CBE31BA-88EB-12D4-E427-049F00A16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8676254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A63777-05B6-BC7D-2F6B-7F1159CB3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1984D98-58A1-71AD-D2CD-D517B5A9D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54516707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ill Sing Of My Redeemer_169_v1001">
            <a:extLst>
              <a:ext uri="{FF2B5EF4-FFF2-40B4-BE49-F238E27FC236}">
                <a16:creationId xmlns:a16="http://schemas.microsoft.com/office/drawing/2014/main" id="{1E8B4815-9038-AE00-AE2B-DF711F55D7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Will Sing Of My Redeemer</a:t>
            </a:r>
          </a:p>
        </p:txBody>
      </p:sp>
    </p:spTree>
    <p:extLst>
      <p:ext uri="{BB962C8B-B14F-4D97-AF65-F5344CB8AC3E}">
        <p14:creationId xmlns:p14="http://schemas.microsoft.com/office/powerpoint/2010/main" val="262214574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ill Sing Of My Redeemer_169_v4o4001">
            <a:extLst>
              <a:ext uri="{FF2B5EF4-FFF2-40B4-BE49-F238E27FC236}">
                <a16:creationId xmlns:a16="http://schemas.microsoft.com/office/drawing/2014/main" id="{08DA9245-672D-FD57-2068-3E088F8F82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59ABEDA-10EA-4070-7587-4C3CC0F2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 Will Sing Of My Redeemer</a:t>
            </a:r>
          </a:p>
        </p:txBody>
      </p:sp>
    </p:spTree>
    <p:extLst>
      <p:ext uri="{BB962C8B-B14F-4D97-AF65-F5344CB8AC3E}">
        <p14:creationId xmlns:p14="http://schemas.microsoft.com/office/powerpoint/2010/main" val="136311409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ill Sing Of My Redeemer_169_v4o4002">
            <a:extLst>
              <a:ext uri="{FF2B5EF4-FFF2-40B4-BE49-F238E27FC236}">
                <a16:creationId xmlns:a16="http://schemas.microsoft.com/office/drawing/2014/main" id="{4CB82E11-4F8A-EB62-CBE5-35603D79E7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F8BBA6-FC2E-62F7-92FD-B8EF6571F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51855338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0773DA-F791-CC8B-ED1E-8E9E779C6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9E46FA-5224-C59D-F81F-D6B1D7712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28841680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03CC4E-CAF2-7083-30CC-231DB8879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C91B86F-D206-BF4F-675A-DDEF5E0EB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90181336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12E020-DD31-8973-C4A0-A21E1DC7C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D0C8E47-9B5E-1E84-713D-B4371AD17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85210385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11D385-0470-9738-CB14-3D2850109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F5CF798-8E69-4E12-4A84-4291D0F64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930547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ill Sing Of My Redeemer_169_v1002">
            <a:extLst>
              <a:ext uri="{FF2B5EF4-FFF2-40B4-BE49-F238E27FC236}">
                <a16:creationId xmlns:a16="http://schemas.microsoft.com/office/drawing/2014/main" id="{965548DE-5D86-8023-0D94-09DF91C6FD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7423990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9299E8-691F-338B-0115-788FEEF12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A6F4010-AA9E-C584-ECFE-3B9569F83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74256160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E9263A-9405-AF48-30DB-27E9EAAD0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35586DC-019A-02F3-3429-F4D0C8907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2074097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6EB85C-D15A-1786-DCAA-85B73FDC6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B8C038-9E65-B5DE-322A-D1BE67015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01322930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EC3623-9C01-D3B6-7A41-47B459277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E768FE0-8B2C-767E-2A8C-243E1399A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96291613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ill Sing Of My Redeemer_169_v2001">
            <a:extLst>
              <a:ext uri="{FF2B5EF4-FFF2-40B4-BE49-F238E27FC236}">
                <a16:creationId xmlns:a16="http://schemas.microsoft.com/office/drawing/2014/main" id="{4890C710-AE1F-3760-7C16-537A4AE69F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961EAA0-BE8F-B71B-0052-018A143F6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Will Sing Of My Redeemer</a:t>
            </a:r>
          </a:p>
        </p:txBody>
      </p:sp>
    </p:spTree>
    <p:extLst>
      <p:ext uri="{BB962C8B-B14F-4D97-AF65-F5344CB8AC3E}">
        <p14:creationId xmlns:p14="http://schemas.microsoft.com/office/powerpoint/2010/main" val="333335083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ill Sing Of My Redeemer_169_v2002">
            <a:extLst>
              <a:ext uri="{FF2B5EF4-FFF2-40B4-BE49-F238E27FC236}">
                <a16:creationId xmlns:a16="http://schemas.microsoft.com/office/drawing/2014/main" id="{822B9F6B-609D-39F3-7561-2EF72AE014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8AFB5A0-BB62-9055-46DD-AC33DB76C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4379236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160</Words>
  <Application>Microsoft Office PowerPoint</Application>
  <PresentationFormat>Widescreen</PresentationFormat>
  <Paragraphs>45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44</cp:revision>
  <dcterms:created xsi:type="dcterms:W3CDTF">2013-12-23T05:43:46Z</dcterms:created>
  <dcterms:modified xsi:type="dcterms:W3CDTF">2025-03-20T16:05:12Z</dcterms:modified>
  <cp:category>PDHymns</cp:category>
</cp:coreProperties>
</file>