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392113"/>
            <a:ext cx="10245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Will Sing Of The Mercies Of The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3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D/D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1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4978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4588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Psalm 89:1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James H. Filmore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1">
            <a:extLst>
              <a:ext uri="{FF2B5EF4-FFF2-40B4-BE49-F238E27FC236}">
                <a16:creationId xmlns:a16="http://schemas.microsoft.com/office/drawing/2014/main" id="{E58C2956-F2FF-12B2-1EAA-80CFCE9302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Will Sing Of The Mercies Of The Lord</a:t>
            </a:r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7619BD1-4902-B049-BB5B-4556EC7C4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8338713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2">
            <a:extLst>
              <a:ext uri="{FF2B5EF4-FFF2-40B4-BE49-F238E27FC236}">
                <a16:creationId xmlns:a16="http://schemas.microsoft.com/office/drawing/2014/main" id="{59A78E6F-3404-2A80-7E67-5753A783B07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BF62F2E-94C9-BB32-60C6-83EFA5380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067587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3">
            <a:extLst>
              <a:ext uri="{FF2B5EF4-FFF2-40B4-BE49-F238E27FC236}">
                <a16:creationId xmlns:a16="http://schemas.microsoft.com/office/drawing/2014/main" id="{39BA797B-71DC-7F64-28DA-4F25DB2DAD2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019EC2B-CCCD-3CF5-B5FA-4364200C2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2212160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4">
            <a:extLst>
              <a:ext uri="{FF2B5EF4-FFF2-40B4-BE49-F238E27FC236}">
                <a16:creationId xmlns:a16="http://schemas.microsoft.com/office/drawing/2014/main" id="{07C93E12-E771-27D3-4603-DA824F186D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035EABA-697A-5291-C468-566601A50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76843620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5">
            <a:extLst>
              <a:ext uri="{FF2B5EF4-FFF2-40B4-BE49-F238E27FC236}">
                <a16:creationId xmlns:a16="http://schemas.microsoft.com/office/drawing/2014/main" id="{1F6D8685-0B39-EAE2-1B51-537A811D133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19974FF-8B31-EE0E-813D-EFDED779D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85387270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Sing Of The Mercies Of The Lord_169_v1006">
            <a:extLst>
              <a:ext uri="{FF2B5EF4-FFF2-40B4-BE49-F238E27FC236}">
                <a16:creationId xmlns:a16="http://schemas.microsoft.com/office/drawing/2014/main" id="{57FA8229-D189-1DF4-4AF1-782F03CBE0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F8A6B1D-2773-4B17-5EA2-CC325B482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CED663CE-FC57-1899-6F46-2E4331F04E8B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D0ECF27C-6291-7B0A-9C93-366A3F378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B13F3113-4E32-F747-0295-C87787B0C7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259549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82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2025-03-14T02:17:23Z</dcterms:modified>
  <cp:category>PDHymns</cp:category>
</cp:coreProperties>
</file>