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9" r:id="rId11"/>
    <p:sldId id="270" r:id="rId12"/>
    <p:sldId id="271" r:id="rId13"/>
    <p:sldId id="272" r:id="rId14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08" y="13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3/20/2025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3/20/2025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3/20/2025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3/20/2025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3/20/2025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3/20/2025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3/20/2025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3/20/2025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3/20/2025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3/20/2025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3/20/2025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3/20/2025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If Jesus Goes With Me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277992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6/8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C/E - MI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3/Chorus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481914"/>
              </p:ext>
            </p:extLst>
          </p:nvPr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0063069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C. Austin Miles (1908)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C. Austin Miles (1908)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D7F22EE-3624-8F52-F2E6-AD6E8D39B7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9EE7BA95-15EE-4A6E-0CBD-F23E86CA12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If Jesus Goes With Me</a:t>
            </a:r>
          </a:p>
        </p:txBody>
      </p:sp>
    </p:spTree>
    <p:extLst>
      <p:ext uri="{BB962C8B-B14F-4D97-AF65-F5344CB8AC3E}">
        <p14:creationId xmlns:p14="http://schemas.microsoft.com/office/powerpoint/2010/main" val="3294118492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f Jesus Goes With Me_169_v4o4002">
            <a:extLst>
              <a:ext uri="{FF2B5EF4-FFF2-40B4-BE49-F238E27FC236}">
                <a16:creationId xmlns:a16="http://schemas.microsoft.com/office/drawing/2014/main" id="{4055C9C6-42C0-DABB-FE63-AFE6DD235B0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8605CBF7-DB5D-4E82-2C60-B0AFA21189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2736234331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f Jesus Goes With Me_169_vC001">
            <a:extLst>
              <a:ext uri="{FF2B5EF4-FFF2-40B4-BE49-F238E27FC236}">
                <a16:creationId xmlns:a16="http://schemas.microsoft.com/office/drawing/2014/main" id="{C76D1330-7F2C-5A92-A26D-B9C4FD547FE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777D51E6-6FDB-0CAC-B5CD-197897913E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3278837120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f Jesus Goes With Me_169_vC002">
            <a:extLst>
              <a:ext uri="{FF2B5EF4-FFF2-40B4-BE49-F238E27FC236}">
                <a16:creationId xmlns:a16="http://schemas.microsoft.com/office/drawing/2014/main" id="{EB471FA7-457F-A591-DE03-9C7B530227A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70504861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f Jesus Goes With Me_169_v1001">
            <a:extLst>
              <a:ext uri="{FF2B5EF4-FFF2-40B4-BE49-F238E27FC236}">
                <a16:creationId xmlns:a16="http://schemas.microsoft.com/office/drawing/2014/main" id="{2F287804-71B4-0AA9-1297-680F6ADFD65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If Jesus Goes With Me</a:t>
            </a:r>
          </a:p>
        </p:txBody>
      </p:sp>
    </p:spTree>
    <p:extLst>
      <p:ext uri="{BB962C8B-B14F-4D97-AF65-F5344CB8AC3E}">
        <p14:creationId xmlns:p14="http://schemas.microsoft.com/office/powerpoint/2010/main" val="2964857642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f Jesus Goes With Me_169_v1002">
            <a:extLst>
              <a:ext uri="{FF2B5EF4-FFF2-40B4-BE49-F238E27FC236}">
                <a16:creationId xmlns:a16="http://schemas.microsoft.com/office/drawing/2014/main" id="{695BF218-1BA2-147F-4AA0-0845E09917A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9269A102-D472-A72D-5F36-D90A56A5AF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3254733220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f Jesus Goes With Me_169_vC001">
            <a:extLst>
              <a:ext uri="{FF2B5EF4-FFF2-40B4-BE49-F238E27FC236}">
                <a16:creationId xmlns:a16="http://schemas.microsoft.com/office/drawing/2014/main" id="{10738C0C-B940-CE00-4FF0-FC98B1F600E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E4F1FF0A-52FE-8278-F525-842F3E1268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470805194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f Jesus Goes With Me_169_vC002">
            <a:extLst>
              <a:ext uri="{FF2B5EF4-FFF2-40B4-BE49-F238E27FC236}">
                <a16:creationId xmlns:a16="http://schemas.microsoft.com/office/drawing/2014/main" id="{293E1800-FAD9-4CA7-A48D-F34939CE7CF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317F7A53-B4B3-7710-7337-5130D7B7C3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3367198679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f Jesus Goes With Me_169_v2001">
            <a:extLst>
              <a:ext uri="{FF2B5EF4-FFF2-40B4-BE49-F238E27FC236}">
                <a16:creationId xmlns:a16="http://schemas.microsoft.com/office/drawing/2014/main" id="{D76C0F43-F29F-C095-5629-CCFB7179084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8C034BEF-D2B7-AB55-9CB8-BA4ED3F155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If Jesus Goes With Me</a:t>
            </a:r>
          </a:p>
        </p:txBody>
      </p:sp>
    </p:spTree>
    <p:extLst>
      <p:ext uri="{BB962C8B-B14F-4D97-AF65-F5344CB8AC3E}">
        <p14:creationId xmlns:p14="http://schemas.microsoft.com/office/powerpoint/2010/main" val="1662566839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f Jesus Goes With Me_169_v2002">
            <a:extLst>
              <a:ext uri="{FF2B5EF4-FFF2-40B4-BE49-F238E27FC236}">
                <a16:creationId xmlns:a16="http://schemas.microsoft.com/office/drawing/2014/main" id="{907DE0D7-8C99-EBE0-5D51-48D90555702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49E16306-8A42-9FF9-0AED-36AA3B26DA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2192984351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f Jesus Goes With Me_169_vC001">
            <a:extLst>
              <a:ext uri="{FF2B5EF4-FFF2-40B4-BE49-F238E27FC236}">
                <a16:creationId xmlns:a16="http://schemas.microsoft.com/office/drawing/2014/main" id="{64D9FF13-5AD1-1665-32C0-2185304E5C4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DD2EC38-CF27-A42D-38A9-711607ABC5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1330831120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f Jesus Goes With Me_169_vC002">
            <a:extLst>
              <a:ext uri="{FF2B5EF4-FFF2-40B4-BE49-F238E27FC236}">
                <a16:creationId xmlns:a16="http://schemas.microsoft.com/office/drawing/2014/main" id="{1B980CC1-1C1A-0C94-A4EC-A39191C3E48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F88E6AC9-2854-C5E8-A574-BC9A2C6763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1800338606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116</TotalTime>
  <Words>111</Words>
  <Application>Microsoft Office PowerPoint</Application>
  <PresentationFormat>Widescreen</PresentationFormat>
  <Paragraphs>32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44</cp:revision>
  <dcterms:created xsi:type="dcterms:W3CDTF">2013-12-23T05:43:46Z</dcterms:created>
  <dcterms:modified xsi:type="dcterms:W3CDTF">2025-03-20T16:53:45Z</dcterms:modified>
  <cp:category>PDHymns</cp:category>
</cp:coreProperties>
</file>