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I'll Be A Friend To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5365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6641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Oatman, Jr. (1922)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W. Dennis (1924)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3001">
            <a:extLst>
              <a:ext uri="{FF2B5EF4-FFF2-40B4-BE49-F238E27FC236}">
                <a16:creationId xmlns:a16="http://schemas.microsoft.com/office/drawing/2014/main" id="{FF8D9276-A3A0-CE59-E045-7BB4694C6F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4675B3-57A0-1228-C1D5-7FE509544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I'll Be A Friend To Jesus</a:t>
            </a:r>
          </a:p>
        </p:txBody>
      </p:sp>
    </p:spTree>
    <p:extLst>
      <p:ext uri="{BB962C8B-B14F-4D97-AF65-F5344CB8AC3E}">
        <p14:creationId xmlns:p14="http://schemas.microsoft.com/office/powerpoint/2010/main" val="20471667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3002">
            <a:extLst>
              <a:ext uri="{FF2B5EF4-FFF2-40B4-BE49-F238E27FC236}">
                <a16:creationId xmlns:a16="http://schemas.microsoft.com/office/drawing/2014/main" id="{9108D792-775E-89A1-2F44-0ED3F7D2F4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87D1A3-369C-92D5-6490-99A70278F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898975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C001">
            <a:extLst>
              <a:ext uri="{FF2B5EF4-FFF2-40B4-BE49-F238E27FC236}">
                <a16:creationId xmlns:a16="http://schemas.microsoft.com/office/drawing/2014/main" id="{BBBF7195-EC94-BC06-CBB3-90E56CAEEF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827E87-EEB5-88D5-1FC1-D5658DD1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707670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C002">
            <a:extLst>
              <a:ext uri="{FF2B5EF4-FFF2-40B4-BE49-F238E27FC236}">
                <a16:creationId xmlns:a16="http://schemas.microsoft.com/office/drawing/2014/main" id="{0848DCAA-58AE-EEFC-8087-0970F53C6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3361B5-659F-F944-A721-DD8839E03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316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1001">
            <a:extLst>
              <a:ext uri="{FF2B5EF4-FFF2-40B4-BE49-F238E27FC236}">
                <a16:creationId xmlns:a16="http://schemas.microsoft.com/office/drawing/2014/main" id="{619E2BC4-ED2F-B300-8468-4965307B10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I'll Be A Friend To Jesus</a:t>
            </a:r>
          </a:p>
        </p:txBody>
      </p:sp>
    </p:spTree>
    <p:extLst>
      <p:ext uri="{BB962C8B-B14F-4D97-AF65-F5344CB8AC3E}">
        <p14:creationId xmlns:p14="http://schemas.microsoft.com/office/powerpoint/2010/main" val="23456516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1002">
            <a:extLst>
              <a:ext uri="{FF2B5EF4-FFF2-40B4-BE49-F238E27FC236}">
                <a16:creationId xmlns:a16="http://schemas.microsoft.com/office/drawing/2014/main" id="{91B6D3AB-4364-2D32-F095-CE799253D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537927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C001">
            <a:extLst>
              <a:ext uri="{FF2B5EF4-FFF2-40B4-BE49-F238E27FC236}">
                <a16:creationId xmlns:a16="http://schemas.microsoft.com/office/drawing/2014/main" id="{40470231-391D-5922-B6D5-7F3AFC1C2F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C6B57C-0669-C85B-EEB8-0890543C4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466560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C002">
            <a:extLst>
              <a:ext uri="{FF2B5EF4-FFF2-40B4-BE49-F238E27FC236}">
                <a16:creationId xmlns:a16="http://schemas.microsoft.com/office/drawing/2014/main" id="{0D60BD96-E274-0FEF-27AA-0C0FE8887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2B97C7-C3BC-6BEC-03BA-FCBD2B151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20580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2001">
            <a:extLst>
              <a:ext uri="{FF2B5EF4-FFF2-40B4-BE49-F238E27FC236}">
                <a16:creationId xmlns:a16="http://schemas.microsoft.com/office/drawing/2014/main" id="{47C53C0C-5771-184C-8555-709664A59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A94CF1-4ADF-BB8B-06A8-B2F27A69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I'll Be A Friend To Jesus</a:t>
            </a:r>
          </a:p>
        </p:txBody>
      </p:sp>
    </p:spTree>
    <p:extLst>
      <p:ext uri="{BB962C8B-B14F-4D97-AF65-F5344CB8AC3E}">
        <p14:creationId xmlns:p14="http://schemas.microsoft.com/office/powerpoint/2010/main" val="29123857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2002">
            <a:extLst>
              <a:ext uri="{FF2B5EF4-FFF2-40B4-BE49-F238E27FC236}">
                <a16:creationId xmlns:a16="http://schemas.microsoft.com/office/drawing/2014/main" id="{65E2BA00-45C9-DF66-344A-AE7E3D827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119548-3F36-C1C9-A687-C9DAD0FD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247623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C001">
            <a:extLst>
              <a:ext uri="{FF2B5EF4-FFF2-40B4-BE49-F238E27FC236}">
                <a16:creationId xmlns:a16="http://schemas.microsoft.com/office/drawing/2014/main" id="{6D3EF4A0-D153-E321-5D62-384B1E796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121141-450D-2A75-AC6C-BE6879AD8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476690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A Friend To Jesus_169_vC002">
            <a:extLst>
              <a:ext uri="{FF2B5EF4-FFF2-40B4-BE49-F238E27FC236}">
                <a16:creationId xmlns:a16="http://schemas.microsoft.com/office/drawing/2014/main" id="{887BEA15-CA60-4C25-6599-B9914F438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CF474A-C5A7-D8E9-C2AD-CC4A9CD22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131505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2025-03-14T21:57:03Z</dcterms:modified>
  <cp:category>PDHymns</cp:category>
</cp:coreProperties>
</file>