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I'm Going That Way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12/8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6485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L. B. Register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2001">
            <a:extLst>
              <a:ext uri="{FF2B5EF4-FFF2-40B4-BE49-F238E27FC236}">
                <a16:creationId xmlns:a16="http://schemas.microsoft.com/office/drawing/2014/main" id="{B3A540F7-F41D-8EF6-4E5C-7354E38F72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96D5FD-2A99-1EE3-0235-BEFC96EF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I'm Going That Way</a:t>
            </a:r>
          </a:p>
        </p:txBody>
      </p:sp>
    </p:spTree>
    <p:extLst>
      <p:ext uri="{BB962C8B-B14F-4D97-AF65-F5344CB8AC3E}">
        <p14:creationId xmlns:p14="http://schemas.microsoft.com/office/powerpoint/2010/main" val="13747983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2002">
            <a:extLst>
              <a:ext uri="{FF2B5EF4-FFF2-40B4-BE49-F238E27FC236}">
                <a16:creationId xmlns:a16="http://schemas.microsoft.com/office/drawing/2014/main" id="{AD9F155C-3D78-4493-9CE6-C80F7B2006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7F1539-3122-ABA2-BFBA-F96124CF8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386933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2003">
            <a:extLst>
              <a:ext uri="{FF2B5EF4-FFF2-40B4-BE49-F238E27FC236}">
                <a16:creationId xmlns:a16="http://schemas.microsoft.com/office/drawing/2014/main" id="{76492916-A640-01C4-9C77-BDD933B42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EB4066-988A-473A-43C7-D6204547F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176883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2004">
            <a:extLst>
              <a:ext uri="{FF2B5EF4-FFF2-40B4-BE49-F238E27FC236}">
                <a16:creationId xmlns:a16="http://schemas.microsoft.com/office/drawing/2014/main" id="{3ED8A622-2035-408A-B1C2-02013C68E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9FBA8-354F-E47C-DED2-2C5825AD5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359936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&#10;&#10;Description automatically generated">
            <a:extLst>
              <a:ext uri="{FF2B5EF4-FFF2-40B4-BE49-F238E27FC236}">
                <a16:creationId xmlns:a16="http://schemas.microsoft.com/office/drawing/2014/main" id="{C4FF9763-A904-86E1-548F-CE21F6DBB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D7BA3A-8937-76D1-069A-CAF26FDA0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362424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2">
            <a:extLst>
              <a:ext uri="{FF2B5EF4-FFF2-40B4-BE49-F238E27FC236}">
                <a16:creationId xmlns:a16="http://schemas.microsoft.com/office/drawing/2014/main" id="{E0373E6B-8BAD-EA3F-A3FA-77120FD042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20F1E2-CD75-E9FB-B532-C9487522E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8425875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3">
            <a:extLst>
              <a:ext uri="{FF2B5EF4-FFF2-40B4-BE49-F238E27FC236}">
                <a16:creationId xmlns:a16="http://schemas.microsoft.com/office/drawing/2014/main" id="{E1C0BDE4-A3CB-A548-5767-44DEDCCDCE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B9597A-9AA4-895A-3DC4-8F856E8B3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630711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4">
            <a:extLst>
              <a:ext uri="{FF2B5EF4-FFF2-40B4-BE49-F238E27FC236}">
                <a16:creationId xmlns:a16="http://schemas.microsoft.com/office/drawing/2014/main" id="{63343D2F-1F2A-F6FF-A423-8DDBDF983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72837E-40F5-5797-0E11-B85E2065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011341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3001">
            <a:extLst>
              <a:ext uri="{FF2B5EF4-FFF2-40B4-BE49-F238E27FC236}">
                <a16:creationId xmlns:a16="http://schemas.microsoft.com/office/drawing/2014/main" id="{8417F2A4-D8A3-D39F-9196-EACB6A0CB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51C767-EAAD-73F5-13D1-196BE14F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I'm Going That Way</a:t>
            </a:r>
          </a:p>
        </p:txBody>
      </p:sp>
    </p:spTree>
    <p:extLst>
      <p:ext uri="{BB962C8B-B14F-4D97-AF65-F5344CB8AC3E}">
        <p14:creationId xmlns:p14="http://schemas.microsoft.com/office/powerpoint/2010/main" val="306108545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3002">
            <a:extLst>
              <a:ext uri="{FF2B5EF4-FFF2-40B4-BE49-F238E27FC236}">
                <a16:creationId xmlns:a16="http://schemas.microsoft.com/office/drawing/2014/main" id="{6D72B82F-5648-A057-9B3F-9458F8D8B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869B01-E8FC-FCED-5198-C8C3FB39F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873070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1001">
            <a:extLst>
              <a:ext uri="{FF2B5EF4-FFF2-40B4-BE49-F238E27FC236}">
                <a16:creationId xmlns:a16="http://schemas.microsoft.com/office/drawing/2014/main" id="{BAFD14DC-6690-62C6-4D2B-CB5114E43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I'm Going That Way</a:t>
            </a:r>
          </a:p>
        </p:txBody>
      </p:sp>
    </p:spTree>
    <p:extLst>
      <p:ext uri="{BB962C8B-B14F-4D97-AF65-F5344CB8AC3E}">
        <p14:creationId xmlns:p14="http://schemas.microsoft.com/office/powerpoint/2010/main" val="42702478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3003">
            <a:extLst>
              <a:ext uri="{FF2B5EF4-FFF2-40B4-BE49-F238E27FC236}">
                <a16:creationId xmlns:a16="http://schemas.microsoft.com/office/drawing/2014/main" id="{E9AFA174-9740-F65E-41A2-7D58A086B1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DFEB42-5A09-E603-96DA-8BDDC2E6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0518841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3004">
            <a:extLst>
              <a:ext uri="{FF2B5EF4-FFF2-40B4-BE49-F238E27FC236}">
                <a16:creationId xmlns:a16="http://schemas.microsoft.com/office/drawing/2014/main" id="{3A0D1D8D-EDD9-F5A5-7A4D-603AA088AC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E62BB9-C407-A37C-9812-D4724E880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198366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&#10;&#10;Description automatically generated">
            <a:extLst>
              <a:ext uri="{FF2B5EF4-FFF2-40B4-BE49-F238E27FC236}">
                <a16:creationId xmlns:a16="http://schemas.microsoft.com/office/drawing/2014/main" id="{C4A3670D-81DB-89E1-5634-50F03982A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A8DF4B-CD65-8F7C-56F9-FDA4FDE5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1010250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2">
            <a:extLst>
              <a:ext uri="{FF2B5EF4-FFF2-40B4-BE49-F238E27FC236}">
                <a16:creationId xmlns:a16="http://schemas.microsoft.com/office/drawing/2014/main" id="{E1B4C8A1-9972-E1A1-A0C7-D382ADC92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3B71DF-5C8F-61AB-5E65-BD04B603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7539160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3">
            <a:extLst>
              <a:ext uri="{FF2B5EF4-FFF2-40B4-BE49-F238E27FC236}">
                <a16:creationId xmlns:a16="http://schemas.microsoft.com/office/drawing/2014/main" id="{9B3DD630-CD4A-79F0-5ED2-E5892BA8D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96D1DF-9FE2-CC83-585F-5A6FEC4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078378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4">
            <a:extLst>
              <a:ext uri="{FF2B5EF4-FFF2-40B4-BE49-F238E27FC236}">
                <a16:creationId xmlns:a16="http://schemas.microsoft.com/office/drawing/2014/main" id="{26987D28-EB33-CC43-544A-7C212E288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CB5A16-4336-2AEE-8BA3-7060C50C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4322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1002">
            <a:extLst>
              <a:ext uri="{FF2B5EF4-FFF2-40B4-BE49-F238E27FC236}">
                <a16:creationId xmlns:a16="http://schemas.microsoft.com/office/drawing/2014/main" id="{1F93ECF3-A7C7-293E-AE58-ABF1C5B9F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622870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1003">
            <a:extLst>
              <a:ext uri="{FF2B5EF4-FFF2-40B4-BE49-F238E27FC236}">
                <a16:creationId xmlns:a16="http://schemas.microsoft.com/office/drawing/2014/main" id="{43CD22AE-0F05-CDCE-F7DF-4511AAF9A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BAF1E9-AA03-79A8-5912-E25E77941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758291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1004">
            <a:extLst>
              <a:ext uri="{FF2B5EF4-FFF2-40B4-BE49-F238E27FC236}">
                <a16:creationId xmlns:a16="http://schemas.microsoft.com/office/drawing/2014/main" id="{FEA90987-35A7-BCF7-D1E3-23E10EBEA6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A510E6-7A79-ED3D-89B6-A4EE96D0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45312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&#10;&#10;Description automatically generated">
            <a:extLst>
              <a:ext uri="{FF2B5EF4-FFF2-40B4-BE49-F238E27FC236}">
                <a16:creationId xmlns:a16="http://schemas.microsoft.com/office/drawing/2014/main" id="{7A4B26C3-0EA8-712F-3329-F10E80A6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DBBAFC-00E1-B44E-4B37-FE07D97F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406198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2">
            <a:extLst>
              <a:ext uri="{FF2B5EF4-FFF2-40B4-BE49-F238E27FC236}">
                <a16:creationId xmlns:a16="http://schemas.microsoft.com/office/drawing/2014/main" id="{B61C60F4-1F8B-24AA-DDA7-B67B32E7DC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E8AD3D-21F2-E05B-8CCA-8F745AA4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874469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3">
            <a:extLst>
              <a:ext uri="{FF2B5EF4-FFF2-40B4-BE49-F238E27FC236}">
                <a16:creationId xmlns:a16="http://schemas.microsoft.com/office/drawing/2014/main" id="{857CDBA5-5622-574F-9326-262570330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E960EC-898B-B90A-39F6-F49EAA683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870302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4">
            <a:extLst>
              <a:ext uri="{FF2B5EF4-FFF2-40B4-BE49-F238E27FC236}">
                <a16:creationId xmlns:a16="http://schemas.microsoft.com/office/drawing/2014/main" id="{E4B588F7-1AAD-277D-7A8E-5D0BCB13F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A4E2CF-7C0D-024E-5408-122888E5E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88744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136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2025-01-19T00:12:13Z</dcterms:modified>
  <cp:category>PDHymns</cp:category>
</cp:coreProperties>
</file>