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In The Morning Of Joy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E/E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50114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5809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Mrs. R. A. Evilsizer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A. J. Showalter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Morning Of Joy_169_v3001">
            <a:extLst>
              <a:ext uri="{FF2B5EF4-FFF2-40B4-BE49-F238E27FC236}">
                <a16:creationId xmlns:a16="http://schemas.microsoft.com/office/drawing/2014/main" id="{F731845C-8471-FB4F-4E08-A41F18CEC9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18453B-92E1-A2D1-A335-6FA3D7920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In The Morning Of Joy</a:t>
            </a:r>
          </a:p>
        </p:txBody>
      </p:sp>
    </p:spTree>
    <p:extLst>
      <p:ext uri="{BB962C8B-B14F-4D97-AF65-F5344CB8AC3E}">
        <p14:creationId xmlns:p14="http://schemas.microsoft.com/office/powerpoint/2010/main" val="272283584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Morning Of Joy_169_v3002">
            <a:extLst>
              <a:ext uri="{FF2B5EF4-FFF2-40B4-BE49-F238E27FC236}">
                <a16:creationId xmlns:a16="http://schemas.microsoft.com/office/drawing/2014/main" id="{36063BC0-9E73-F564-0080-042E5685BF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D3C072-5476-74C4-B453-A287CCBB5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6022296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Morning Of Joy_169_vC001">
            <a:extLst>
              <a:ext uri="{FF2B5EF4-FFF2-40B4-BE49-F238E27FC236}">
                <a16:creationId xmlns:a16="http://schemas.microsoft.com/office/drawing/2014/main" id="{D47CA14A-4466-4560-6A03-E74C5918E9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E4A8033-2A7F-2BD0-56A8-004C5243F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0056857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Morning Of Joy_169_vC002">
            <a:extLst>
              <a:ext uri="{FF2B5EF4-FFF2-40B4-BE49-F238E27FC236}">
                <a16:creationId xmlns:a16="http://schemas.microsoft.com/office/drawing/2014/main" id="{D277B84C-3ABF-9B26-7A13-ACDD6F2879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223403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Morning Of Joy_169_v1001">
            <a:extLst>
              <a:ext uri="{FF2B5EF4-FFF2-40B4-BE49-F238E27FC236}">
                <a16:creationId xmlns:a16="http://schemas.microsoft.com/office/drawing/2014/main" id="{5C14DA7C-F145-4414-5B52-90513200B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In The Morning Of Joy</a:t>
            </a:r>
          </a:p>
        </p:txBody>
      </p:sp>
    </p:spTree>
    <p:extLst>
      <p:ext uri="{BB962C8B-B14F-4D97-AF65-F5344CB8AC3E}">
        <p14:creationId xmlns:p14="http://schemas.microsoft.com/office/powerpoint/2010/main" val="19887066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Morning Of Joy_169_v1002">
            <a:extLst>
              <a:ext uri="{FF2B5EF4-FFF2-40B4-BE49-F238E27FC236}">
                <a16:creationId xmlns:a16="http://schemas.microsoft.com/office/drawing/2014/main" id="{556CE327-A560-5DEB-FB65-5D7272A125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4E47F7B-925C-B443-C751-B86FAB356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3496698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Morning Of Joy_169_vC001">
            <a:extLst>
              <a:ext uri="{FF2B5EF4-FFF2-40B4-BE49-F238E27FC236}">
                <a16:creationId xmlns:a16="http://schemas.microsoft.com/office/drawing/2014/main" id="{B013DDA0-7B62-7F9B-DA0B-EA9FF9675F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5457C9-E012-A5A7-5392-42353217A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308947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Morning Of Joy_169_vC002">
            <a:extLst>
              <a:ext uri="{FF2B5EF4-FFF2-40B4-BE49-F238E27FC236}">
                <a16:creationId xmlns:a16="http://schemas.microsoft.com/office/drawing/2014/main" id="{B4FBA1ED-79F6-69A4-C062-B9CD55E944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29E14E4-8B39-C195-4342-C694E208E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288842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Morning Of Joy_169_v2001">
            <a:extLst>
              <a:ext uri="{FF2B5EF4-FFF2-40B4-BE49-F238E27FC236}">
                <a16:creationId xmlns:a16="http://schemas.microsoft.com/office/drawing/2014/main" id="{14CFD7A2-76DA-7011-1744-1D13E14D6E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C50E677-D04D-FDD5-6CA0-B55AF4DE2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In The Morning Of Joy</a:t>
            </a:r>
          </a:p>
        </p:txBody>
      </p:sp>
    </p:spTree>
    <p:extLst>
      <p:ext uri="{BB962C8B-B14F-4D97-AF65-F5344CB8AC3E}">
        <p14:creationId xmlns:p14="http://schemas.microsoft.com/office/powerpoint/2010/main" val="11342099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Morning Of Joy_169_v2002">
            <a:extLst>
              <a:ext uri="{FF2B5EF4-FFF2-40B4-BE49-F238E27FC236}">
                <a16:creationId xmlns:a16="http://schemas.microsoft.com/office/drawing/2014/main" id="{B36EB48B-3357-259A-373B-8D2C4438C5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7B9FF6-AE46-BCA6-6BA7-07A836740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0822397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Morning Of Joy_169_vC001">
            <a:extLst>
              <a:ext uri="{FF2B5EF4-FFF2-40B4-BE49-F238E27FC236}">
                <a16:creationId xmlns:a16="http://schemas.microsoft.com/office/drawing/2014/main" id="{89A9836D-D7C8-E14A-B553-7A4060AF5A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493EB8-AD66-ED65-802B-A78A21DDD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4045030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Morning Of Joy_169_vC002">
            <a:extLst>
              <a:ext uri="{FF2B5EF4-FFF2-40B4-BE49-F238E27FC236}">
                <a16:creationId xmlns:a16="http://schemas.microsoft.com/office/drawing/2014/main" id="{0123D57E-B561-1939-41CC-8EEFD7CD9E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245CE9-651F-EA0A-A505-CA6DA840D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3150002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115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2025-04-04T00:46:58Z</dcterms:modified>
  <cp:category>PDHymns</cp:category>
</cp:coreProperties>
</file>