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Service Of The King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6851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4907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Alfred H. Ackley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Bentley D. Ackley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C001">
            <a:extLst>
              <a:ext uri="{FF2B5EF4-FFF2-40B4-BE49-F238E27FC236}">
                <a16:creationId xmlns:a16="http://schemas.microsoft.com/office/drawing/2014/main" id="{DC115942-8592-E715-1952-7EB980E81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B37733-6053-A3FB-985D-5B7B40AA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30185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4001">
            <a:extLst>
              <a:ext uri="{FF2B5EF4-FFF2-40B4-BE49-F238E27FC236}">
                <a16:creationId xmlns:a16="http://schemas.microsoft.com/office/drawing/2014/main" id="{0EC22017-21C5-C830-B3BB-2B01C5B69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ED37EF-0A27-1912-CFFC-FE5813BC0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In The Service Of The King</a:t>
            </a:r>
          </a:p>
        </p:txBody>
      </p:sp>
    </p:spTree>
    <p:extLst>
      <p:ext uri="{BB962C8B-B14F-4D97-AF65-F5344CB8AC3E}">
        <p14:creationId xmlns:p14="http://schemas.microsoft.com/office/powerpoint/2010/main" val="31148059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4002">
            <a:extLst>
              <a:ext uri="{FF2B5EF4-FFF2-40B4-BE49-F238E27FC236}">
                <a16:creationId xmlns:a16="http://schemas.microsoft.com/office/drawing/2014/main" id="{EA80FF7D-E4B0-E958-4757-0B9451B1B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E15BBC-9496-9C98-BD7B-7A18B9E9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957619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C001">
            <a:extLst>
              <a:ext uri="{FF2B5EF4-FFF2-40B4-BE49-F238E27FC236}">
                <a16:creationId xmlns:a16="http://schemas.microsoft.com/office/drawing/2014/main" id="{0C3B5239-DFEF-2B61-5540-A455B7B55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3444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1001">
            <a:extLst>
              <a:ext uri="{FF2B5EF4-FFF2-40B4-BE49-F238E27FC236}">
                <a16:creationId xmlns:a16="http://schemas.microsoft.com/office/drawing/2014/main" id="{DFD7F689-A5B9-E375-8A2F-F40B71911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Service Of The King</a:t>
            </a:r>
          </a:p>
        </p:txBody>
      </p:sp>
    </p:spTree>
    <p:extLst>
      <p:ext uri="{BB962C8B-B14F-4D97-AF65-F5344CB8AC3E}">
        <p14:creationId xmlns:p14="http://schemas.microsoft.com/office/powerpoint/2010/main" val="945139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1002">
            <a:extLst>
              <a:ext uri="{FF2B5EF4-FFF2-40B4-BE49-F238E27FC236}">
                <a16:creationId xmlns:a16="http://schemas.microsoft.com/office/drawing/2014/main" id="{18665003-426F-F586-5DAE-91B048D438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1A46FE-F20D-AE6F-7EBA-81923CF9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21019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C001">
            <a:extLst>
              <a:ext uri="{FF2B5EF4-FFF2-40B4-BE49-F238E27FC236}">
                <a16:creationId xmlns:a16="http://schemas.microsoft.com/office/drawing/2014/main" id="{AB1F7B15-D8E6-C2E5-1889-7312CFB97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08A707-3218-0757-2F63-78132505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70301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2001">
            <a:extLst>
              <a:ext uri="{FF2B5EF4-FFF2-40B4-BE49-F238E27FC236}">
                <a16:creationId xmlns:a16="http://schemas.microsoft.com/office/drawing/2014/main" id="{8B041EDC-39C2-9BF5-30FC-E8B48A9B5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2EF1B4-91B2-E6E4-31A7-484BAC9F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Service Of The King</a:t>
            </a:r>
          </a:p>
        </p:txBody>
      </p:sp>
    </p:spTree>
    <p:extLst>
      <p:ext uri="{BB962C8B-B14F-4D97-AF65-F5344CB8AC3E}">
        <p14:creationId xmlns:p14="http://schemas.microsoft.com/office/powerpoint/2010/main" val="28737182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2002">
            <a:extLst>
              <a:ext uri="{FF2B5EF4-FFF2-40B4-BE49-F238E27FC236}">
                <a16:creationId xmlns:a16="http://schemas.microsoft.com/office/drawing/2014/main" id="{042ACA39-B7EB-C773-E771-FDF96E2F01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98B67D-816E-63F3-8B20-E9565540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040736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C001">
            <a:extLst>
              <a:ext uri="{FF2B5EF4-FFF2-40B4-BE49-F238E27FC236}">
                <a16:creationId xmlns:a16="http://schemas.microsoft.com/office/drawing/2014/main" id="{16832A82-031B-2B04-D147-CA4F35094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A22CB2-F684-2D5A-D4E7-9FB07DC06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151621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3001">
            <a:extLst>
              <a:ext uri="{FF2B5EF4-FFF2-40B4-BE49-F238E27FC236}">
                <a16:creationId xmlns:a16="http://schemas.microsoft.com/office/drawing/2014/main" id="{D81F9A0F-BF70-2554-6C1E-FE529ECA1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2E1ED-26FC-8FBB-D446-F5D4B1CF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Service Of The King</a:t>
            </a:r>
          </a:p>
        </p:txBody>
      </p:sp>
    </p:spTree>
    <p:extLst>
      <p:ext uri="{BB962C8B-B14F-4D97-AF65-F5344CB8AC3E}">
        <p14:creationId xmlns:p14="http://schemas.microsoft.com/office/powerpoint/2010/main" val="4593525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Service Of The King_169_arr1_v3002">
            <a:extLst>
              <a:ext uri="{FF2B5EF4-FFF2-40B4-BE49-F238E27FC236}">
                <a16:creationId xmlns:a16="http://schemas.microsoft.com/office/drawing/2014/main" id="{A690F2E7-6063-6C63-1103-22A886E20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DE6A0A-C3E9-E226-0B35-72B9039B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517100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2025-04-04T00:58:40Z</dcterms:modified>
  <cp:category>PDHymns</cp:category>
</cp:coreProperties>
</file>