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4/3/2025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4/3/2025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4/3/2025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4/3/2025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4/3/2025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4/3/2025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Into The Heart Of Jesus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rgbClr val="FFFFFF"/>
                </a:solidFill>
                <a:latin typeface="Lucida Sans" panose="020B0602030504020204" pitchFamily="34" charset="0"/>
              </a:rPr>
              <a:t>(Deeper And Deeper)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156004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6/4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D/F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#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 - 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674709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945671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Oswald J. Smith (1915)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Oswald J. Smith (1915)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to The Heart Of Jesus_169_v3001">
            <a:extLst>
              <a:ext uri="{FF2B5EF4-FFF2-40B4-BE49-F238E27FC236}">
                <a16:creationId xmlns:a16="http://schemas.microsoft.com/office/drawing/2014/main" id="{4BA4DE31-3774-829E-24B5-54E74330479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10EEA89-1BBA-F41B-1BB3-554306175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Into The Heart Of Jesus</a:t>
            </a:r>
          </a:p>
        </p:txBody>
      </p:sp>
    </p:spTree>
    <p:extLst>
      <p:ext uri="{BB962C8B-B14F-4D97-AF65-F5344CB8AC3E}">
        <p14:creationId xmlns:p14="http://schemas.microsoft.com/office/powerpoint/2010/main" val="283302176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to The Heart Of Jesus_169_v3002">
            <a:extLst>
              <a:ext uri="{FF2B5EF4-FFF2-40B4-BE49-F238E27FC236}">
                <a16:creationId xmlns:a16="http://schemas.microsoft.com/office/drawing/2014/main" id="{9CAC69F7-4F1C-C586-B5D8-79A159CED9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DE3EBEE-BD3B-DB7C-A5EF-3D4ADB38B2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31509430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to The Heart Of Jesus_169_v3003">
            <a:extLst>
              <a:ext uri="{FF2B5EF4-FFF2-40B4-BE49-F238E27FC236}">
                <a16:creationId xmlns:a16="http://schemas.microsoft.com/office/drawing/2014/main" id="{98BE8D2B-3219-B406-C6D7-4364F6426E7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B35FF47-4689-78E4-82AE-067AFBFE4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677479644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to The Heart Of Jesus_169_v3004">
            <a:extLst>
              <a:ext uri="{FF2B5EF4-FFF2-40B4-BE49-F238E27FC236}">
                <a16:creationId xmlns:a16="http://schemas.microsoft.com/office/drawing/2014/main" id="{7E3F112B-44B2-807A-DA63-78587EE7542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6321A77-57E2-516C-06B6-1E2195A3C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993586450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to The Heart Of Jesus_169_v4001">
            <a:extLst>
              <a:ext uri="{FF2B5EF4-FFF2-40B4-BE49-F238E27FC236}">
                <a16:creationId xmlns:a16="http://schemas.microsoft.com/office/drawing/2014/main" id="{7EEDE695-C872-EA10-5B68-31711D437C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E67DBD3-88F4-E41A-04BA-F030A08CFB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Into The Heart Of Jesus</a:t>
            </a:r>
          </a:p>
        </p:txBody>
      </p:sp>
    </p:spTree>
    <p:extLst>
      <p:ext uri="{BB962C8B-B14F-4D97-AF65-F5344CB8AC3E}">
        <p14:creationId xmlns:p14="http://schemas.microsoft.com/office/powerpoint/2010/main" val="3879837530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to The Heart Of Jesus_169_v4002">
            <a:extLst>
              <a:ext uri="{FF2B5EF4-FFF2-40B4-BE49-F238E27FC236}">
                <a16:creationId xmlns:a16="http://schemas.microsoft.com/office/drawing/2014/main" id="{645A6154-4D89-877E-59BB-9212CA7350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5BAA1D9-A612-D923-836C-4225883D0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1965573033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to The Heart Of Jesus_169_v4003">
            <a:extLst>
              <a:ext uri="{FF2B5EF4-FFF2-40B4-BE49-F238E27FC236}">
                <a16:creationId xmlns:a16="http://schemas.microsoft.com/office/drawing/2014/main" id="{EC18E5BD-6CC1-F787-C975-263D366CF92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DFA99EF-58DB-8FE6-F21B-025B32501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758771722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to The Heart Of Jesus_169_v4004">
            <a:extLst>
              <a:ext uri="{FF2B5EF4-FFF2-40B4-BE49-F238E27FC236}">
                <a16:creationId xmlns:a16="http://schemas.microsoft.com/office/drawing/2014/main" id="{4CA754BB-A058-E41D-42B6-A2F455021C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326370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to The Heart Of Jesus_169_v1001">
            <a:extLst>
              <a:ext uri="{FF2B5EF4-FFF2-40B4-BE49-F238E27FC236}">
                <a16:creationId xmlns:a16="http://schemas.microsoft.com/office/drawing/2014/main" id="{536D011E-8FAA-91F6-D666-6B29CAA5D8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Into The Heart Of Jesus</a:t>
            </a:r>
          </a:p>
        </p:txBody>
      </p:sp>
    </p:spTree>
    <p:extLst>
      <p:ext uri="{BB962C8B-B14F-4D97-AF65-F5344CB8AC3E}">
        <p14:creationId xmlns:p14="http://schemas.microsoft.com/office/powerpoint/2010/main" val="280988327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to The Heart Of Jesus_169_v1002">
            <a:extLst>
              <a:ext uri="{FF2B5EF4-FFF2-40B4-BE49-F238E27FC236}">
                <a16:creationId xmlns:a16="http://schemas.microsoft.com/office/drawing/2014/main" id="{1CE4C20C-4C3D-E005-8F26-2C50929F1C4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8BEB255-00D4-AA07-07AF-F63355A1F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44942813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to The Heart Of Jesus_169_v1003">
            <a:extLst>
              <a:ext uri="{FF2B5EF4-FFF2-40B4-BE49-F238E27FC236}">
                <a16:creationId xmlns:a16="http://schemas.microsoft.com/office/drawing/2014/main" id="{FECFE746-015C-BB09-3170-D988ABDC8C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8EEF2DC-5501-1B02-70C9-F6D7EE2F8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46602455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to The Heart Of Jesus_169_v1004">
            <a:extLst>
              <a:ext uri="{FF2B5EF4-FFF2-40B4-BE49-F238E27FC236}">
                <a16:creationId xmlns:a16="http://schemas.microsoft.com/office/drawing/2014/main" id="{EC3D0508-9CD6-4861-4BEC-430115903D4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4EA6D96-E80E-8A15-E01B-5AEE3763CC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91666281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to The Heart Of Jesus_169_v2001">
            <a:extLst>
              <a:ext uri="{FF2B5EF4-FFF2-40B4-BE49-F238E27FC236}">
                <a16:creationId xmlns:a16="http://schemas.microsoft.com/office/drawing/2014/main" id="{DB11F234-84F8-9E71-4F0C-14CFBDF4CB3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34C06C2-FE9C-386F-9B49-F615C7E4E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Into The Heart Of Jesus</a:t>
            </a:r>
          </a:p>
        </p:txBody>
      </p:sp>
    </p:spTree>
    <p:extLst>
      <p:ext uri="{BB962C8B-B14F-4D97-AF65-F5344CB8AC3E}">
        <p14:creationId xmlns:p14="http://schemas.microsoft.com/office/powerpoint/2010/main" val="54145810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to The Heart Of Jesus_169_v2002">
            <a:extLst>
              <a:ext uri="{FF2B5EF4-FFF2-40B4-BE49-F238E27FC236}">
                <a16:creationId xmlns:a16="http://schemas.microsoft.com/office/drawing/2014/main" id="{5FB1AD50-F0D8-17EE-7989-D8EE6DFCC1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4B9AA0A-7B66-FD36-07B4-3CCAAF22F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95961412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to The Heart Of Jesus_169_v2003">
            <a:extLst>
              <a:ext uri="{FF2B5EF4-FFF2-40B4-BE49-F238E27FC236}">
                <a16:creationId xmlns:a16="http://schemas.microsoft.com/office/drawing/2014/main" id="{D86FA1A0-29F9-8EE5-7C2B-E780FE03F26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2958F7D-8A13-83A7-355E-FCD762C4F5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20853745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to The Heart Of Jesus_169_v2004">
            <a:extLst>
              <a:ext uri="{FF2B5EF4-FFF2-40B4-BE49-F238E27FC236}">
                <a16:creationId xmlns:a16="http://schemas.microsoft.com/office/drawing/2014/main" id="{C91E3E31-77F6-86A4-9E36-6B084F261CB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C9A25D8-C9A0-773A-BE2A-390BCF8769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71878999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133</Words>
  <Application>Microsoft Office PowerPoint</Application>
  <PresentationFormat>Widescreen</PresentationFormat>
  <Paragraphs>37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2025-04-04T01:21:46Z</dcterms:modified>
  <cp:category>PDHymns</cp:category>
</cp:coreProperties>
</file>