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It Is Well With My Soul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D/A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861857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68549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Horatio G. Spafford (1873)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Phillip P. Bliss (1876)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Well with My Soul_169_vC001">
            <a:extLst>
              <a:ext uri="{FF2B5EF4-FFF2-40B4-BE49-F238E27FC236}">
                <a16:creationId xmlns:a16="http://schemas.microsoft.com/office/drawing/2014/main" id="{74BD6534-0E9D-E18F-3804-3BC90E98D6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30BC03C-6091-BEF0-8F73-A8BBB61E5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5B3F1BEB-296C-E9F2-AA62-656AB3EA8EDA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49004F8B-5351-1DA8-90E9-1680C68D42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A50E7E7B-00D1-7799-F078-151A96AE6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436707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Well with My Soul_169_v1001">
            <a:extLst>
              <a:ext uri="{FF2B5EF4-FFF2-40B4-BE49-F238E27FC236}">
                <a16:creationId xmlns:a16="http://schemas.microsoft.com/office/drawing/2014/main" id="{155DE887-F870-2ED4-F531-25B24C6762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It Is Well With My Soul</a:t>
            </a:r>
          </a:p>
        </p:txBody>
      </p:sp>
    </p:spTree>
    <p:extLst>
      <p:ext uri="{BB962C8B-B14F-4D97-AF65-F5344CB8AC3E}">
        <p14:creationId xmlns:p14="http://schemas.microsoft.com/office/powerpoint/2010/main" val="400430448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Well with My Soul_169_v1002">
            <a:extLst>
              <a:ext uri="{FF2B5EF4-FFF2-40B4-BE49-F238E27FC236}">
                <a16:creationId xmlns:a16="http://schemas.microsoft.com/office/drawing/2014/main" id="{5AD002F4-0ECD-DB99-4E00-A483A36945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DA92AC6-4E66-4841-6770-5F45C603D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9573406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Well with My Soul_169_vC001">
            <a:extLst>
              <a:ext uri="{FF2B5EF4-FFF2-40B4-BE49-F238E27FC236}">
                <a16:creationId xmlns:a16="http://schemas.microsoft.com/office/drawing/2014/main" id="{B5A5513D-E5D3-1E0A-13FD-490F5F901C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829EE37-4FE9-C39E-E1F8-EEF45BA72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57431816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AFEBDC-F178-385D-F10D-F11E47C01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36D8603-5E87-0DE8-3DCF-7EC2673D8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It Is Well With My Soul</a:t>
            </a:r>
          </a:p>
        </p:txBody>
      </p:sp>
    </p:spTree>
    <p:extLst>
      <p:ext uri="{BB962C8B-B14F-4D97-AF65-F5344CB8AC3E}">
        <p14:creationId xmlns:p14="http://schemas.microsoft.com/office/powerpoint/2010/main" val="406811697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D22842-0666-71BA-8E95-93B7ACE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796AF04-3098-09DF-4106-9F79AD4DE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21817756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Well with My Soul_169_vC001">
            <a:extLst>
              <a:ext uri="{FF2B5EF4-FFF2-40B4-BE49-F238E27FC236}">
                <a16:creationId xmlns:a16="http://schemas.microsoft.com/office/drawing/2014/main" id="{DEA7249D-95A3-231F-81B6-C871C02505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0627579-C5CB-B43B-62C1-06B61D37C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66699070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360114-CF13-4068-D1B4-6797757EB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14B8E05-A801-9BCB-8E68-7F99ABC27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It Is Well With My Soul</a:t>
            </a:r>
          </a:p>
        </p:txBody>
      </p:sp>
    </p:spTree>
    <p:extLst>
      <p:ext uri="{BB962C8B-B14F-4D97-AF65-F5344CB8AC3E}">
        <p14:creationId xmlns:p14="http://schemas.microsoft.com/office/powerpoint/2010/main" val="87093163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323FD9-4EAC-8961-CED8-085316C29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83A9014-B5AC-8B96-F217-7EAE7BDB0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735421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106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2025-03-21T23:51:34Z</dcterms:modified>
  <cp:category>PDHymns</cp:category>
</cp:coreProperties>
</file>