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8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It Won't Be Very Long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/F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480491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Morgan Williams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E. M. Bartlett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 Wont Be Very Long_vC001">
            <a:extLst>
              <a:ext uri="{FF2B5EF4-FFF2-40B4-BE49-F238E27FC236}">
                <a16:creationId xmlns:a16="http://schemas.microsoft.com/office/drawing/2014/main" id="{08884C2D-E2A7-3684-9694-0200093480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C9D5EC8-AC24-9D60-A211-682802057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06153942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 Wont Be Very Long_vC002">
            <a:extLst>
              <a:ext uri="{FF2B5EF4-FFF2-40B4-BE49-F238E27FC236}">
                <a16:creationId xmlns:a16="http://schemas.microsoft.com/office/drawing/2014/main" id="{5B8875F4-7634-8742-76E2-A5AA512C96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D92F906-7358-CF05-E2CE-907F1B356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67119977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 Wont Be Very Long_vC003">
            <a:extLst>
              <a:ext uri="{FF2B5EF4-FFF2-40B4-BE49-F238E27FC236}">
                <a16:creationId xmlns:a16="http://schemas.microsoft.com/office/drawing/2014/main" id="{F8D6DF22-467A-63BC-9EAC-3602482655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D41A1DB-4346-F24C-8CD6-84D1162E4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52895705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 Wont Be Very Long_vC004">
            <a:extLst>
              <a:ext uri="{FF2B5EF4-FFF2-40B4-BE49-F238E27FC236}">
                <a16:creationId xmlns:a16="http://schemas.microsoft.com/office/drawing/2014/main" id="{9CCEAF4A-6998-7649-EB50-5D37A413C0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33ED251-7181-293A-945F-9387AA8A2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32412566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 Wont Be Very Long_v3001">
            <a:extLst>
              <a:ext uri="{FF2B5EF4-FFF2-40B4-BE49-F238E27FC236}">
                <a16:creationId xmlns:a16="http://schemas.microsoft.com/office/drawing/2014/main" id="{1CBC0903-6429-C926-25A3-D3DB4A2312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0B69270-A5AF-61E5-FAED-0E7D379A3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It Won't Be Very Long</a:t>
            </a:r>
          </a:p>
        </p:txBody>
      </p:sp>
    </p:spTree>
    <p:extLst>
      <p:ext uri="{BB962C8B-B14F-4D97-AF65-F5344CB8AC3E}">
        <p14:creationId xmlns:p14="http://schemas.microsoft.com/office/powerpoint/2010/main" val="45163555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 Wont Be Very Long_v3002">
            <a:extLst>
              <a:ext uri="{FF2B5EF4-FFF2-40B4-BE49-F238E27FC236}">
                <a16:creationId xmlns:a16="http://schemas.microsoft.com/office/drawing/2014/main" id="{BC53834A-458F-3955-BF6C-0C22DEEC43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9525FB2-187D-91E4-BDB5-0B81B43DA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77753224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 Wont Be Very Long_vC001">
            <a:extLst>
              <a:ext uri="{FF2B5EF4-FFF2-40B4-BE49-F238E27FC236}">
                <a16:creationId xmlns:a16="http://schemas.microsoft.com/office/drawing/2014/main" id="{BE402AD4-47C4-8C1A-55BA-621C3E57A0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5484DBE-43BD-9C3C-AB2F-343C29EE2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56922774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 Wont Be Very Long_vC002">
            <a:extLst>
              <a:ext uri="{FF2B5EF4-FFF2-40B4-BE49-F238E27FC236}">
                <a16:creationId xmlns:a16="http://schemas.microsoft.com/office/drawing/2014/main" id="{DBC7EB59-F5A5-66FA-38E4-F9B2009F35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E6D510F-669E-8570-35BB-1A61D855C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09169527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 Wont Be Very Long_vC003">
            <a:extLst>
              <a:ext uri="{FF2B5EF4-FFF2-40B4-BE49-F238E27FC236}">
                <a16:creationId xmlns:a16="http://schemas.microsoft.com/office/drawing/2014/main" id="{E6FE059E-56F8-B894-C51B-B5F6513B9A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D75E169-A17F-6871-2554-00CEA55FC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060378667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 Wont Be Very Long_vC004">
            <a:extLst>
              <a:ext uri="{FF2B5EF4-FFF2-40B4-BE49-F238E27FC236}">
                <a16:creationId xmlns:a16="http://schemas.microsoft.com/office/drawing/2014/main" id="{42EA9451-2D23-D313-8B7A-08DED0D84F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40C18BE-0F3C-5E16-B80C-EEC85697A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F8BA7713-63BE-86B7-52F1-BDCBF1F9D2F1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5" name="TextBox 2">
              <a:extLst>
                <a:ext uri="{FF2B5EF4-FFF2-40B4-BE49-F238E27FC236}">
                  <a16:creationId xmlns:a16="http://schemas.microsoft.com/office/drawing/2014/main" id="{A29E8413-635C-4867-CC04-D1963083B0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30FAC3BF-02C5-AB3E-938F-F539B7E519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910424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 Wont Be Very Long_v1001">
            <a:extLst>
              <a:ext uri="{FF2B5EF4-FFF2-40B4-BE49-F238E27FC236}">
                <a16:creationId xmlns:a16="http://schemas.microsoft.com/office/drawing/2014/main" id="{8B27E9F9-3DF9-DEC9-2AB8-587E08692D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9A59BF8-347B-A6A5-47F5-981BF1892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It Won't Be Very Long</a:t>
            </a:r>
          </a:p>
        </p:txBody>
      </p:sp>
    </p:spTree>
    <p:extLst>
      <p:ext uri="{BB962C8B-B14F-4D97-AF65-F5344CB8AC3E}">
        <p14:creationId xmlns:p14="http://schemas.microsoft.com/office/powerpoint/2010/main" val="91461839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 Wont Be Very Long_v1002">
            <a:extLst>
              <a:ext uri="{FF2B5EF4-FFF2-40B4-BE49-F238E27FC236}">
                <a16:creationId xmlns:a16="http://schemas.microsoft.com/office/drawing/2014/main" id="{6D846EDE-B91C-D8D4-F0C9-F851D8BD8B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37ACA2F-B5E6-F2AB-0CD5-2026E0EB0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84326975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 Wont Be Very Long_vC001">
            <a:extLst>
              <a:ext uri="{FF2B5EF4-FFF2-40B4-BE49-F238E27FC236}">
                <a16:creationId xmlns:a16="http://schemas.microsoft.com/office/drawing/2014/main" id="{41154BFB-5A3D-8FEE-BC00-B82E9D6EA2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7787EFC-586A-C75C-D546-55C4B057E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34093663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 Wont Be Very Long_vC002">
            <a:extLst>
              <a:ext uri="{FF2B5EF4-FFF2-40B4-BE49-F238E27FC236}">
                <a16:creationId xmlns:a16="http://schemas.microsoft.com/office/drawing/2014/main" id="{26906311-B874-0303-EB30-DCDC5528E1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4E53CBF-E6D5-7A6B-DD70-07A3B2BCC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16487753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 Wont Be Very Long_vC003">
            <a:extLst>
              <a:ext uri="{FF2B5EF4-FFF2-40B4-BE49-F238E27FC236}">
                <a16:creationId xmlns:a16="http://schemas.microsoft.com/office/drawing/2014/main" id="{88A7BCAF-5F14-7725-FB5C-3F82E4D0B6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AB0E145-4388-9C1D-8301-430AB2B8B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71666461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 Wont Be Very Long_vC004">
            <a:extLst>
              <a:ext uri="{FF2B5EF4-FFF2-40B4-BE49-F238E27FC236}">
                <a16:creationId xmlns:a16="http://schemas.microsoft.com/office/drawing/2014/main" id="{003EAF04-2E3D-3878-BEF4-107174406A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C33C102-972F-1723-83E5-391C42AF8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05110611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 Wont Be Very Long_v2001">
            <a:extLst>
              <a:ext uri="{FF2B5EF4-FFF2-40B4-BE49-F238E27FC236}">
                <a16:creationId xmlns:a16="http://schemas.microsoft.com/office/drawing/2014/main" id="{6DB7FAB1-EBBD-73FD-0454-D0E2035300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C6F768A-9C83-8B4C-BAF7-59FF4062B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It Won't Be Very Long</a:t>
            </a:r>
          </a:p>
        </p:txBody>
      </p:sp>
    </p:spTree>
    <p:extLst>
      <p:ext uri="{BB962C8B-B14F-4D97-AF65-F5344CB8AC3E}">
        <p14:creationId xmlns:p14="http://schemas.microsoft.com/office/powerpoint/2010/main" val="120718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 Wont Be Very Long_v2002">
            <a:extLst>
              <a:ext uri="{FF2B5EF4-FFF2-40B4-BE49-F238E27FC236}">
                <a16:creationId xmlns:a16="http://schemas.microsoft.com/office/drawing/2014/main" id="{644DCC43-438B-3033-593A-113621E4A0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2EB754F-97CA-BBFA-05FA-6B83B0029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98142048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122</Words>
  <Application>Microsoft Office PowerPoint</Application>
  <PresentationFormat>Widescreen</PresentationFormat>
  <Paragraphs>38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40</cp:revision>
  <dcterms:created xsi:type="dcterms:W3CDTF">2013-12-23T05:43:46Z</dcterms:created>
  <dcterms:modified xsi:type="dcterms:W3CDTF">2025-01-17T23:14:36Z</dcterms:modified>
  <cp:category>PDHymns</cp:category>
</cp:coreProperties>
</file>