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4/6/2025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4/6/2025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4/6/2025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4/6/2025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4/6/2025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4/6/2025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Ivory Palaces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799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6/4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E/B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503650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854287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Henry Barraclough (1915)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Henry Barraclough (1915)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vory Palaces_169_arr1_v3o4001">
            <a:extLst>
              <a:ext uri="{FF2B5EF4-FFF2-40B4-BE49-F238E27FC236}">
                <a16:creationId xmlns:a16="http://schemas.microsoft.com/office/drawing/2014/main" id="{73CE8699-7DD1-54DF-6C5D-FC9AFC8308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DB9C4B0-AD62-ECB8-498A-CDCB33961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Ivory Palaces</a:t>
            </a:r>
          </a:p>
        </p:txBody>
      </p:sp>
    </p:spTree>
    <p:extLst>
      <p:ext uri="{BB962C8B-B14F-4D97-AF65-F5344CB8AC3E}">
        <p14:creationId xmlns:p14="http://schemas.microsoft.com/office/powerpoint/2010/main" val="107653741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vory Palaces_169_arr1_v3o4002">
            <a:extLst>
              <a:ext uri="{FF2B5EF4-FFF2-40B4-BE49-F238E27FC236}">
                <a16:creationId xmlns:a16="http://schemas.microsoft.com/office/drawing/2014/main" id="{09E4EEAE-3F53-124C-AC91-4ED865AB6A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E732840-DB8A-6518-8E3A-AD8B0CB48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11240673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AEAEC6-AC9E-9643-9CF2-EBDC9D35BC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E56B6C8-C7D1-25D3-4D23-D23D745AA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31640451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BF59B6-CB15-40C5-CE1C-09ACD6C884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BBB704A-2679-C2B4-04A6-6E4DCD171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32322513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vory Palaces_169_arr1_v4o4001">
            <a:extLst>
              <a:ext uri="{FF2B5EF4-FFF2-40B4-BE49-F238E27FC236}">
                <a16:creationId xmlns:a16="http://schemas.microsoft.com/office/drawing/2014/main" id="{2601944F-F8EE-CA78-4277-2E065D1507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20C1575-AD13-2475-7D46-C8BD0C76E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Ivory Palaces</a:t>
            </a:r>
          </a:p>
        </p:txBody>
      </p:sp>
    </p:spTree>
    <p:extLst>
      <p:ext uri="{BB962C8B-B14F-4D97-AF65-F5344CB8AC3E}">
        <p14:creationId xmlns:p14="http://schemas.microsoft.com/office/powerpoint/2010/main" val="1400264365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vory Palaces_169_arr1_v4o4002">
            <a:extLst>
              <a:ext uri="{FF2B5EF4-FFF2-40B4-BE49-F238E27FC236}">
                <a16:creationId xmlns:a16="http://schemas.microsoft.com/office/drawing/2014/main" id="{08BA8F1F-1648-A30B-F2AF-3ECCACA613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39766DE-964F-5273-233E-C98A235E2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1267642168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5570F5-5073-F4B0-ADC8-CC57502E2C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F2A704E-BEAA-B3D4-BBE6-497694876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2838965480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DD454B-DB17-A960-9393-6F5559BF0B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106080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vory Palaces_169_arr1_v1001">
            <a:extLst>
              <a:ext uri="{FF2B5EF4-FFF2-40B4-BE49-F238E27FC236}">
                <a16:creationId xmlns:a16="http://schemas.microsoft.com/office/drawing/2014/main" id="{51823209-CF9B-99FD-96E9-985684CFEA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Ivory Palaces</a:t>
            </a:r>
          </a:p>
        </p:txBody>
      </p:sp>
    </p:spTree>
    <p:extLst>
      <p:ext uri="{BB962C8B-B14F-4D97-AF65-F5344CB8AC3E}">
        <p14:creationId xmlns:p14="http://schemas.microsoft.com/office/powerpoint/2010/main" val="207541291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vory Palaces_169_arr1_v1002">
            <a:extLst>
              <a:ext uri="{FF2B5EF4-FFF2-40B4-BE49-F238E27FC236}">
                <a16:creationId xmlns:a16="http://schemas.microsoft.com/office/drawing/2014/main" id="{E06A061B-8176-EFDF-96EC-DEA78639C5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6D27B11-324A-DE3E-F518-EF6BD3257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40271147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01868F-7DBC-79DD-36ED-050EA346BC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38A32AF-ABC0-B6F6-C843-4B6A50E93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34834840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D2A64D-7C2C-7DA7-4DF5-1B35FD042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6C1DD48-75D1-D7C0-4396-CE00CBD5C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33438047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vory Palaces_169_arr1_v2001">
            <a:extLst>
              <a:ext uri="{FF2B5EF4-FFF2-40B4-BE49-F238E27FC236}">
                <a16:creationId xmlns:a16="http://schemas.microsoft.com/office/drawing/2014/main" id="{3FF30B6D-3D8E-3D88-C831-A7971CA57B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BA1A721-6583-FF89-12BE-77DC09AE0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Ivory Palaces</a:t>
            </a:r>
          </a:p>
        </p:txBody>
      </p:sp>
    </p:spTree>
    <p:extLst>
      <p:ext uri="{BB962C8B-B14F-4D97-AF65-F5344CB8AC3E}">
        <p14:creationId xmlns:p14="http://schemas.microsoft.com/office/powerpoint/2010/main" val="100131687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vory Palaces_169_arr1_v2002">
            <a:extLst>
              <a:ext uri="{FF2B5EF4-FFF2-40B4-BE49-F238E27FC236}">
                <a16:creationId xmlns:a16="http://schemas.microsoft.com/office/drawing/2014/main" id="{10604059-F385-773D-C5AA-4EAB051B03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BBE6E78-9FDA-6AC7-C554-D447F1F3E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10627760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1B431B-AF34-B58B-A344-B6FBE0708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78D1807-585D-F129-9D85-0AA7D90CF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72683858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2DE700-B25D-4058-0958-3D7C8D75AA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3036B97-2826-BE1B-F076-79BDB0CA4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18625622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110</Words>
  <Application>Microsoft Office PowerPoint</Application>
  <PresentationFormat>Widescreen</PresentationFormat>
  <Paragraphs>36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44</cp:revision>
  <dcterms:created xsi:type="dcterms:W3CDTF">2013-12-23T05:43:46Z</dcterms:created>
  <dcterms:modified xsi:type="dcterms:W3CDTF">2025-04-06T20:48:16Z</dcterms:modified>
  <cp:category>PDHymns</cp:category>
</cp:coreProperties>
</file>