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08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4/8/2025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4/8/2025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4/8/2025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4/8/2025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4/8/2025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4/8/2025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4/8/2025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4/8/2025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4/8/2025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4/8/2025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4/8/2025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4/8/2025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Jerusalem, My Happy Home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GOING HOME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CM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156004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3/4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A</a:t>
            </a:r>
            <a:r>
              <a:rPr lang="en-US" altLang="en-US" sz="2400" i="1" baseline="30000" dirty="0">
                <a:solidFill>
                  <a:srgbClr val="FFFFFF"/>
                </a:solidFill>
                <a:latin typeface="Lucida Sans" panose="020B0602030504020204" pitchFamily="34" charset="0"/>
              </a:rPr>
              <a:t>b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/C - MI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3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5753101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0660429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from text by Augustine Aureilus (353-430)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A. D. Fillmore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erusalem My Happy Home_169_arr1_v1001">
            <a:extLst>
              <a:ext uri="{FF2B5EF4-FFF2-40B4-BE49-F238E27FC236}">
                <a16:creationId xmlns:a16="http://schemas.microsoft.com/office/drawing/2014/main" id="{3DC8BEFE-4876-7B02-E12B-28562817BB88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Jerusalem, My Happy Home</a:t>
            </a:r>
          </a:p>
        </p:txBody>
      </p:sp>
    </p:spTree>
    <p:extLst>
      <p:ext uri="{BB962C8B-B14F-4D97-AF65-F5344CB8AC3E}">
        <p14:creationId xmlns:p14="http://schemas.microsoft.com/office/powerpoint/2010/main" val="98237467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erusalem My Happy Home_169_arr1_v1002">
            <a:extLst>
              <a:ext uri="{FF2B5EF4-FFF2-40B4-BE49-F238E27FC236}">
                <a16:creationId xmlns:a16="http://schemas.microsoft.com/office/drawing/2014/main" id="{EE7F0868-128D-3581-550E-5E2C9D54D24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4BA2F01A-219D-505F-DF19-69E7720D9D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329310469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erusalem My Happy Home_169_arr1_v2001">
            <a:extLst>
              <a:ext uri="{FF2B5EF4-FFF2-40B4-BE49-F238E27FC236}">
                <a16:creationId xmlns:a16="http://schemas.microsoft.com/office/drawing/2014/main" id="{C5B3D4E6-B9E6-2EC0-DB8E-C4A357DAAA97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C56791DB-FEEF-E715-71ED-3EC2DC721D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Jerusalem, My Happy Home</a:t>
            </a:r>
          </a:p>
        </p:txBody>
      </p:sp>
    </p:spTree>
    <p:extLst>
      <p:ext uri="{BB962C8B-B14F-4D97-AF65-F5344CB8AC3E}">
        <p14:creationId xmlns:p14="http://schemas.microsoft.com/office/powerpoint/2010/main" val="2896193339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erusalem My Happy Home_169_arr1_v2002">
            <a:extLst>
              <a:ext uri="{FF2B5EF4-FFF2-40B4-BE49-F238E27FC236}">
                <a16:creationId xmlns:a16="http://schemas.microsoft.com/office/drawing/2014/main" id="{DCADA387-3BD5-69C9-CAEF-A617A66788E9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DB9CA823-1F97-B849-EEF7-54AF6E05B0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3030130047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erusalem My Happy Home_169_arr1_v3001">
            <a:extLst>
              <a:ext uri="{FF2B5EF4-FFF2-40B4-BE49-F238E27FC236}">
                <a16:creationId xmlns:a16="http://schemas.microsoft.com/office/drawing/2014/main" id="{F1E12FD6-164B-418C-7B57-FA3BC0734E1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97BB700C-4134-B7F9-4876-083924AF02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Jerusalem, My Happy Home</a:t>
            </a:r>
          </a:p>
        </p:txBody>
      </p:sp>
    </p:spTree>
    <p:extLst>
      <p:ext uri="{BB962C8B-B14F-4D97-AF65-F5344CB8AC3E}">
        <p14:creationId xmlns:p14="http://schemas.microsoft.com/office/powerpoint/2010/main" val="559252047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erusalem My Happy Home_169_arr1_v3002">
            <a:extLst>
              <a:ext uri="{FF2B5EF4-FFF2-40B4-BE49-F238E27FC236}">
                <a16:creationId xmlns:a16="http://schemas.microsoft.com/office/drawing/2014/main" id="{9EA4AAD8-E358-6A6D-36A9-08870217430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3665616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114</TotalTime>
  <Words>93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42</cp:revision>
  <dcterms:created xsi:type="dcterms:W3CDTF">2013-12-23T05:43:46Z</dcterms:created>
  <dcterms:modified xsi:type="dcterms:W3CDTF">2025-04-08T19:55:19Z</dcterms:modified>
  <cp:category>PDHymns</cp:category>
</cp:coreProperties>
</file>