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I 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(Out Of My Bondage)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991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T. Sleeper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EC023E-4DE5-5072-ACF5-154E9609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37D1C6-8A43-7037-F347-C66CF6E48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1608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4FD15-45AD-EFF8-755E-94831578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02D8DE-6936-6D69-1C4F-5D88C89A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337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567BD-2FDB-C0EC-406C-848DAE0E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5BEDD4-BA57-71BC-6CA9-EA534D47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338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BD7B6A-D311-B02D-D1C4-A612993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F59F9A-DB43-6391-1EE6-ED3DA76FC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2615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5CE33-FC46-2EB8-F3EE-25898A66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6A4908-0CEB-8D8A-F14C-9060A408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5686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3D157-440B-0CDD-051D-26E84330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D58EC6-7988-A780-D401-D3BD83F8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59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F4BDC-6B0C-7AD8-C681-04D86AF93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4600B9-D263-2A57-6257-61C48464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257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AFCA5-259F-107C-0D40-242F15ED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7AF069-67FD-9E67-86DB-B79DC108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205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591C2-D977-5E36-170D-9B8DF2A4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430565-F5BE-7286-F974-E86EB8FA5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I Come</a:t>
            </a:r>
          </a:p>
        </p:txBody>
      </p:sp>
    </p:spTree>
    <p:extLst>
      <p:ext uri="{BB962C8B-B14F-4D97-AF65-F5344CB8AC3E}">
        <p14:creationId xmlns:p14="http://schemas.microsoft.com/office/powerpoint/2010/main" val="26127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97C0A-CDDF-A899-EB4B-831611C0E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775D96-0B2B-FCF2-A4B5-6CA725FF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32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26087-968E-3890-D1FC-6B8A3DFE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8774FC-C013-5AC8-92AA-8A0B754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191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E405D-2C47-9EEE-B823-4AF3E20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A1D313-24BA-CC59-142A-BCD37541B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75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128</TotalTime>
  <Words>112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2025-04-13T18:07:34Z</dcterms:modified>
  <cp:category>PDHymns</cp:category>
</cp:coreProperties>
</file>