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I 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(Out Of My Bondage)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991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T. Sleeper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73F0A-69BB-35C5-D0CD-56498401A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FBA0C1-C504-713C-AAA8-1BCAB59F3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535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37FE7-F07B-47CF-20DE-7759B342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F95C7D-9BED-5CEC-C849-E200A0F8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28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A330C-AC0E-48F1-701E-D369392E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3A316A-DECB-FF18-6F9E-E78925302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726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B18D4-60B3-C617-7614-2A670047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4C6094-D66C-C34E-47C5-2AEF6435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981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589CB-34E5-0A1A-C096-DDA791E02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37D1C6-8A43-7037-F347-C66CF6E48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1608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4FD15-45AD-EFF8-755E-94831578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02D8DE-6936-6D69-1C4F-5D88C89A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337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567BD-2FDB-C0EC-406C-848DAE0E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5BEDD4-BA57-71BC-6CA9-EA534D47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338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BD7B6A-D311-B02D-D1C4-A612993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F59F9A-DB43-6391-1EE6-ED3DA76F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2615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5CE33-FC46-2EB8-F3EE-25898A66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6A4908-0CEB-8D8A-F14C-9060A408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5686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3D157-440B-0CDD-051D-26E84330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D58EC6-7988-A780-D401-D3BD83F8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59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F4BDC-6B0C-7AD8-C681-04D86AF93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4600B9-D263-2A57-6257-61C48464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257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AFCA5-259F-107C-0D40-242F15ED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7AF069-67FD-9E67-86DB-B79DC108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205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591C2-D977-5E36-170D-9B8DF2A4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430565-F5BE-7286-F974-E86EB8FA5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26127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97C0A-CDDF-A899-EB4B-831611C0E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775D96-0B2B-FCF2-A4B5-6CA725FF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32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26087-968E-3890-D1FC-6B8A3DFE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8774FC-C013-5AC8-92AA-8A0B754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91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E405D-2C47-9EEE-B823-4AF3E20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A1D313-24BA-CC59-142A-BCD37541B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7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129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2025-04-13T18:06:50Z</dcterms:modified>
  <cp:category>PDHymns</cp:category>
</cp:coreProperties>
</file>