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Is All The World To 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ELIZABETH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8.6.8.6.8.8.4.4.3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491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3208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4938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7CA7F-CCAB-565E-5036-0590E911E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982B5E-4ACE-8B9E-6902-3A61D4D5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8315937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D437D-8A13-2A4E-F5D6-1A7C8CB3F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63F0B0-1EC7-3224-8DBC-EC5408F4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79735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C21451-27DB-4346-A726-B5B4F5426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FBA760-55F3-9217-D024-C02FFD77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736430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18937-E20F-6161-C7A2-B025CA402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834E96-BD98-1913-76F0-4855E14F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915052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62EC2-0912-4AA0-C9C0-D4DEC88D9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644042-EFE7-3992-6475-EC40A5A1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37351151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6FBC8-BB30-DD2A-85C8-A79858F7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E97E5F-DA6C-F471-651F-9E1D81092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736396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0B85EF-47E5-241C-E6A4-27CD145F4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6A23F6-52A7-6031-86C4-BA129427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0323191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2B02F7-18C2-4FA3-B5D2-B80C9398E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A8F529-824A-7C58-DCF8-697E8B4C3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5083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23B83-DD19-055A-0767-5AE7AD6CE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34075328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C5DB8-7F17-C8D9-EE03-31D9E7F4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79642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94108E-0D5A-7DD5-1917-C187FB4E1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8A5B29-C431-D6A9-6656-0A459D84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211872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FF60B-A336-5C78-8EC3-0B9EF6FF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69DC76-065B-A428-9E21-A2EFCE18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263790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10F9D-BA02-8B86-67BE-C1D79CA8C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5AE803-10E6-A055-813A-C6453DD8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Is All The World To Me</a:t>
            </a:r>
          </a:p>
        </p:txBody>
      </p:sp>
    </p:spTree>
    <p:extLst>
      <p:ext uri="{BB962C8B-B14F-4D97-AF65-F5344CB8AC3E}">
        <p14:creationId xmlns:p14="http://schemas.microsoft.com/office/powerpoint/2010/main" val="30125797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1648B-1F74-49B5-D7B3-4A07AD96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E3ACFD-9A86-6B71-D200-B4B52F2E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546680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584C2-809B-F985-AB59-CB975E5F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5F882B-E5E4-C632-E926-0CCA54C8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43927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076E3-AF82-E504-C0BB-14FDCB52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0F22A-9FF1-C8D7-844F-3C970277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991869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</TotalTime>
  <Words>139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2025-04-13T18:52:35Z</dcterms:modified>
  <cp:category>PDHymns</cp:category>
</cp:coreProperties>
</file>