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3" r:id="rId7"/>
    <p:sldId id="265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Jesus Is Mine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6/8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/B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 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</a:t>
            </a:r>
            <a:r>
              <a:rPr lang="en-US" altLang="en-US" sz="2400">
                <a:solidFill>
                  <a:srgbClr val="FFFFFF"/>
                </a:solidFill>
                <a:latin typeface="Lucida Sans" panose="020B0602030504020204" pitchFamily="34" charset="0"/>
              </a:rPr>
              <a:t>: 3</a:t>
            </a: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/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410264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James C. Bonar (1845)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Theodore E. Perkins (1858)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09EF540-9144-5CF6-A571-C5A85BF4B4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Jesus Is Mine</a:t>
            </a:r>
          </a:p>
        </p:txBody>
      </p:sp>
    </p:spTree>
    <p:extLst>
      <p:ext uri="{BB962C8B-B14F-4D97-AF65-F5344CB8AC3E}">
        <p14:creationId xmlns:p14="http://schemas.microsoft.com/office/powerpoint/2010/main" val="248450148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EDBA918-16AB-71D6-39D3-1E8810E33B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30853538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0E7AA5-9FB1-A8E1-39EE-8263BCA042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C78632A-920B-8108-CBAF-E05B6CDB1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Jesus Is Mine</a:t>
            </a:r>
          </a:p>
        </p:txBody>
      </p:sp>
    </p:spTree>
    <p:extLst>
      <p:ext uri="{BB962C8B-B14F-4D97-AF65-F5344CB8AC3E}">
        <p14:creationId xmlns:p14="http://schemas.microsoft.com/office/powerpoint/2010/main" val="352881635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3B615B3-8011-ED81-021B-719E498ECE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0D83F7F-301E-9264-E5E3-8CC569668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90315779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E39F3CB-F143-C903-006D-CCBB0739BD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FF9D70D-A30F-F911-5601-36B5E878C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Jesus Is Mine</a:t>
            </a:r>
          </a:p>
        </p:txBody>
      </p:sp>
    </p:spTree>
    <p:extLst>
      <p:ext uri="{BB962C8B-B14F-4D97-AF65-F5344CB8AC3E}">
        <p14:creationId xmlns:p14="http://schemas.microsoft.com/office/powerpoint/2010/main" val="141785558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54D56AD-D878-F9FB-6817-BEC835BEA9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398303E-057E-C9D8-ABBA-7A0BD44D3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570887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120</TotalTime>
  <Words>83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44</cp:revision>
  <dcterms:created xsi:type="dcterms:W3CDTF">2013-12-23T05:43:46Z</dcterms:created>
  <dcterms:modified xsi:type="dcterms:W3CDTF">2025-04-13T19:03:00Z</dcterms:modified>
  <cp:category>PDHymns</cp:category>
</cp:coreProperties>
</file>