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Is Strong And Able To Save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4519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696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Austin Taylor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Austin Taylor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3001">
            <a:extLst>
              <a:ext uri="{FF2B5EF4-FFF2-40B4-BE49-F238E27FC236}">
                <a16:creationId xmlns:a16="http://schemas.microsoft.com/office/drawing/2014/main" id="{564FDA81-AC92-0D99-734D-877A038D8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A4A0EC-D61E-D6EF-631C-C1806A35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Is Strong And Able To Save</a:t>
            </a:r>
          </a:p>
        </p:txBody>
      </p:sp>
    </p:spTree>
    <p:extLst>
      <p:ext uri="{BB962C8B-B14F-4D97-AF65-F5344CB8AC3E}">
        <p14:creationId xmlns:p14="http://schemas.microsoft.com/office/powerpoint/2010/main" val="41416676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3002">
            <a:extLst>
              <a:ext uri="{FF2B5EF4-FFF2-40B4-BE49-F238E27FC236}">
                <a16:creationId xmlns:a16="http://schemas.microsoft.com/office/drawing/2014/main" id="{CA09A1B1-80CB-EB62-9F4D-F9A4E6EF8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6ED7D6-080B-CAD7-76E1-F6D9EF23B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10935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1">
            <a:extLst>
              <a:ext uri="{FF2B5EF4-FFF2-40B4-BE49-F238E27FC236}">
                <a16:creationId xmlns:a16="http://schemas.microsoft.com/office/drawing/2014/main" id="{9D083613-6EE0-DEDB-B36B-33120C058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768F88-AB74-BCD9-E8EE-F9E0D5B5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553832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2">
            <a:extLst>
              <a:ext uri="{FF2B5EF4-FFF2-40B4-BE49-F238E27FC236}">
                <a16:creationId xmlns:a16="http://schemas.microsoft.com/office/drawing/2014/main" id="{D7811BD4-F305-A341-C720-C1EA99398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BF6CAB-C2F9-4E83-5E1D-61EBCA1E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55699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4001">
            <a:extLst>
              <a:ext uri="{FF2B5EF4-FFF2-40B4-BE49-F238E27FC236}">
                <a16:creationId xmlns:a16="http://schemas.microsoft.com/office/drawing/2014/main" id="{9129D624-9CA8-6070-F445-CA3DEF554E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42A0A2-1DA7-794E-5B50-B76A5F12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Is Strong And Able To Save</a:t>
            </a:r>
          </a:p>
        </p:txBody>
      </p:sp>
    </p:spTree>
    <p:extLst>
      <p:ext uri="{BB962C8B-B14F-4D97-AF65-F5344CB8AC3E}">
        <p14:creationId xmlns:p14="http://schemas.microsoft.com/office/powerpoint/2010/main" val="6514799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4002">
            <a:extLst>
              <a:ext uri="{FF2B5EF4-FFF2-40B4-BE49-F238E27FC236}">
                <a16:creationId xmlns:a16="http://schemas.microsoft.com/office/drawing/2014/main" id="{4DB30D6F-7B2D-8060-3852-7D88CD7E24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DB62AD-7685-09D7-D1BF-7F0005517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48717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1">
            <a:extLst>
              <a:ext uri="{FF2B5EF4-FFF2-40B4-BE49-F238E27FC236}">
                <a16:creationId xmlns:a16="http://schemas.microsoft.com/office/drawing/2014/main" id="{032C7D90-062D-90C8-7D8E-D4F77F710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D7D35C-5603-8A4D-260A-4370D536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784253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2">
            <a:extLst>
              <a:ext uri="{FF2B5EF4-FFF2-40B4-BE49-F238E27FC236}">
                <a16:creationId xmlns:a16="http://schemas.microsoft.com/office/drawing/2014/main" id="{5073D512-BB03-C90B-2079-3A56FCA4F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5442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1001">
            <a:extLst>
              <a:ext uri="{FF2B5EF4-FFF2-40B4-BE49-F238E27FC236}">
                <a16:creationId xmlns:a16="http://schemas.microsoft.com/office/drawing/2014/main" id="{AD0701B2-F155-360B-6572-135008FB7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Is Strong And Able To Save</a:t>
            </a:r>
          </a:p>
        </p:txBody>
      </p:sp>
    </p:spTree>
    <p:extLst>
      <p:ext uri="{BB962C8B-B14F-4D97-AF65-F5344CB8AC3E}">
        <p14:creationId xmlns:p14="http://schemas.microsoft.com/office/powerpoint/2010/main" val="5733074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1002">
            <a:extLst>
              <a:ext uri="{FF2B5EF4-FFF2-40B4-BE49-F238E27FC236}">
                <a16:creationId xmlns:a16="http://schemas.microsoft.com/office/drawing/2014/main" id="{3AE5C359-67AF-380D-774D-30CAC98A2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05E340-28BD-4EDF-D449-9575A88B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431278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1">
            <a:extLst>
              <a:ext uri="{FF2B5EF4-FFF2-40B4-BE49-F238E27FC236}">
                <a16:creationId xmlns:a16="http://schemas.microsoft.com/office/drawing/2014/main" id="{73F93716-349D-1911-3796-F34A8E263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8E66B9-7D75-661D-8132-7EC07A3E1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018513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2">
            <a:extLst>
              <a:ext uri="{FF2B5EF4-FFF2-40B4-BE49-F238E27FC236}">
                <a16:creationId xmlns:a16="http://schemas.microsoft.com/office/drawing/2014/main" id="{0CDEB33A-6F22-B919-F639-5A4E08D11D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E95DA9-095D-335C-6CC1-33F9F27F7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856088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2001">
            <a:extLst>
              <a:ext uri="{FF2B5EF4-FFF2-40B4-BE49-F238E27FC236}">
                <a16:creationId xmlns:a16="http://schemas.microsoft.com/office/drawing/2014/main" id="{3934E401-16A7-4DAC-629D-71FA6AE54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C38C88-C3CC-8543-8C2B-E2744C32E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Is Strong And Able To Save</a:t>
            </a:r>
          </a:p>
        </p:txBody>
      </p:sp>
    </p:spTree>
    <p:extLst>
      <p:ext uri="{BB962C8B-B14F-4D97-AF65-F5344CB8AC3E}">
        <p14:creationId xmlns:p14="http://schemas.microsoft.com/office/powerpoint/2010/main" val="36237271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2002">
            <a:extLst>
              <a:ext uri="{FF2B5EF4-FFF2-40B4-BE49-F238E27FC236}">
                <a16:creationId xmlns:a16="http://schemas.microsoft.com/office/drawing/2014/main" id="{BD073BE8-A8E8-05E5-F678-D5C804AFC8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0BB190-CCCE-E7C6-2E56-E69E8B04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205675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1">
            <a:extLst>
              <a:ext uri="{FF2B5EF4-FFF2-40B4-BE49-F238E27FC236}">
                <a16:creationId xmlns:a16="http://schemas.microsoft.com/office/drawing/2014/main" id="{D4EC2A0B-1B6F-6C69-7B70-1E7D49CD0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4EE174-10B5-3CA1-2D5A-1A3CB8D8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386056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Strong And Able To Save_169_vC002">
            <a:extLst>
              <a:ext uri="{FF2B5EF4-FFF2-40B4-BE49-F238E27FC236}">
                <a16:creationId xmlns:a16="http://schemas.microsoft.com/office/drawing/2014/main" id="{AC7A8B2B-B815-121B-6FC2-225C030D7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9829E6-1B0A-918D-72E8-328CD7F98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953494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135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2025-04-08T21:08:06Z</dcterms:modified>
  <cp:category>PDHymns</cp:category>
</cp:coreProperties>
</file>