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Tenderly Calling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2398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3of4001">
            <a:extLst>
              <a:ext uri="{FF2B5EF4-FFF2-40B4-BE49-F238E27FC236}">
                <a16:creationId xmlns:a16="http://schemas.microsoft.com/office/drawing/2014/main" id="{B032832F-D7DE-7F7E-1F72-F11B04F4D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220EDA-D94E-8A6B-BA70-45CCA413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33698270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3of4002">
            <a:extLst>
              <a:ext uri="{FF2B5EF4-FFF2-40B4-BE49-F238E27FC236}">
                <a16:creationId xmlns:a16="http://schemas.microsoft.com/office/drawing/2014/main" id="{68C2385F-A158-EE5A-031D-11006E6E3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E9669D-8F78-9006-7A77-D0583C5D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753025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C1396-ADED-28BF-17D9-C30B22819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48023A-0B3E-DC3B-DF93-0EDCCE63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970118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5ED5B-A413-3DAA-AD04-5FDD331E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DD4F1D-4027-5914-71A5-8276956E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088735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4of4001">
            <a:extLst>
              <a:ext uri="{FF2B5EF4-FFF2-40B4-BE49-F238E27FC236}">
                <a16:creationId xmlns:a16="http://schemas.microsoft.com/office/drawing/2014/main" id="{8B024151-4B26-9872-6BB4-4F6414B00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B70E03-44B0-19F0-435B-CE0FA2A7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31024747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4of4002">
            <a:extLst>
              <a:ext uri="{FF2B5EF4-FFF2-40B4-BE49-F238E27FC236}">
                <a16:creationId xmlns:a16="http://schemas.microsoft.com/office/drawing/2014/main" id="{BE2F3582-892E-F854-A314-B3B774810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896A86-2AEE-6B66-7840-B012E5FC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096113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F2C204-8E27-A9E9-5F4C-797FC4FA7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2740CA-F391-ECBA-1A3D-9DD37E52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2313717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CB39B-36E7-3B66-9828-FB586F19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170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1001">
            <a:extLst>
              <a:ext uri="{FF2B5EF4-FFF2-40B4-BE49-F238E27FC236}">
                <a16:creationId xmlns:a16="http://schemas.microsoft.com/office/drawing/2014/main" id="{0CE57889-936E-3921-DCC4-BD7278AD8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42198927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1002">
            <a:extLst>
              <a:ext uri="{FF2B5EF4-FFF2-40B4-BE49-F238E27FC236}">
                <a16:creationId xmlns:a16="http://schemas.microsoft.com/office/drawing/2014/main" id="{B23608B5-5228-D5A9-F2A2-0E57F341D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7E8C76-BEA3-2355-CF2F-01F6EFA3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35834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57C71B-B744-A1DD-C171-03D3A48A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061326-1369-4771-39AF-0588A150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02329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AD330-D283-7E81-874B-09A7AAADB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EB8723-B162-19E1-1FDC-ED9A1099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31446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2001">
            <a:extLst>
              <a:ext uri="{FF2B5EF4-FFF2-40B4-BE49-F238E27FC236}">
                <a16:creationId xmlns:a16="http://schemas.microsoft.com/office/drawing/2014/main" id="{3708F4BE-EC8E-C197-5DFA-27BA50BCE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BE7DEE-060B-B3FE-8481-B58A76F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Tenderly Calling</a:t>
            </a:r>
          </a:p>
        </p:txBody>
      </p:sp>
    </p:spTree>
    <p:extLst>
      <p:ext uri="{BB962C8B-B14F-4D97-AF65-F5344CB8AC3E}">
        <p14:creationId xmlns:p14="http://schemas.microsoft.com/office/powerpoint/2010/main" val="20382351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enderly Calling_169_v2002">
            <a:extLst>
              <a:ext uri="{FF2B5EF4-FFF2-40B4-BE49-F238E27FC236}">
                <a16:creationId xmlns:a16="http://schemas.microsoft.com/office/drawing/2014/main" id="{736813D7-8875-1AD0-B5A4-B17C831F2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86937C-FCB7-09FB-FEC2-12E82B46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228701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3C23D3-8E55-CE32-C73B-0CA19C2A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BDAE60-07BB-D95B-C942-CB11933AA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794347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F74C7-9C88-AAC2-4FED-B4220939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5F62E6-53D1-1589-3D4C-C41413C9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738049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2025-04-09T16:04:06Z</dcterms:modified>
  <cp:category>PDHymns</cp:category>
</cp:coreProperties>
</file>