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Lover Of My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MARTYN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682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687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S. B. Marsh (1734)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FCEAEE-3BE6-5465-6264-6A3E056FC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6C91C9-22A2-64E9-0D31-A8B7A000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32398275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2">
            <a:extLst>
              <a:ext uri="{FF2B5EF4-FFF2-40B4-BE49-F238E27FC236}">
                <a16:creationId xmlns:a16="http://schemas.microsoft.com/office/drawing/2014/main" id="{D848F223-E8C6-21BD-92C0-6D52DEEE2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F92B8-38C1-705C-9DA7-4F2EF354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09612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3">
            <a:extLst>
              <a:ext uri="{FF2B5EF4-FFF2-40B4-BE49-F238E27FC236}">
                <a16:creationId xmlns:a16="http://schemas.microsoft.com/office/drawing/2014/main" id="{2140A72B-7E3E-6629-7A6B-A07BC81ED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EB9B25-4FBB-3566-0F58-C70C41AE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098302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4o4004">
            <a:extLst>
              <a:ext uri="{FF2B5EF4-FFF2-40B4-BE49-F238E27FC236}">
                <a16:creationId xmlns:a16="http://schemas.microsoft.com/office/drawing/2014/main" id="{B0A0FE1A-4169-E6F8-B170-52A8516C7F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1D9724-4B7D-1FF5-3324-D8F5FC8E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0852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1">
            <a:extLst>
              <a:ext uri="{FF2B5EF4-FFF2-40B4-BE49-F238E27FC236}">
                <a16:creationId xmlns:a16="http://schemas.microsoft.com/office/drawing/2014/main" id="{71AB26E5-6B14-0BD8-7742-5EEB26E7F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5285463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2">
            <a:extLst>
              <a:ext uri="{FF2B5EF4-FFF2-40B4-BE49-F238E27FC236}">
                <a16:creationId xmlns:a16="http://schemas.microsoft.com/office/drawing/2014/main" id="{50C5AB54-8CA2-8D12-2FD8-A53A04A9F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01062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3">
            <a:extLst>
              <a:ext uri="{FF2B5EF4-FFF2-40B4-BE49-F238E27FC236}">
                <a16:creationId xmlns:a16="http://schemas.microsoft.com/office/drawing/2014/main" id="{1B32589E-D589-2363-40E5-26CAEBF951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F4A610-31B2-2838-0AF0-F8D6EB25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793263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1004">
            <a:extLst>
              <a:ext uri="{FF2B5EF4-FFF2-40B4-BE49-F238E27FC236}">
                <a16:creationId xmlns:a16="http://schemas.microsoft.com/office/drawing/2014/main" id="{174FDA9D-91DA-D664-2659-195C9F6FA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BCDA521-127E-5269-F2FF-600FE4FD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26568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1">
            <a:extLst>
              <a:ext uri="{FF2B5EF4-FFF2-40B4-BE49-F238E27FC236}">
                <a16:creationId xmlns:a16="http://schemas.microsoft.com/office/drawing/2014/main" id="{51484D83-C728-BC1E-FA40-4F5908151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DCC90D-15B1-ECF6-485B-7CDEA344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5616180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2">
            <a:extLst>
              <a:ext uri="{FF2B5EF4-FFF2-40B4-BE49-F238E27FC236}">
                <a16:creationId xmlns:a16="http://schemas.microsoft.com/office/drawing/2014/main" id="{84A3FB0B-7A87-420F-AD9D-F9B05E7FE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3C4222-6BD3-C0D9-B9A8-EA6947AEE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143414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3">
            <a:extLst>
              <a:ext uri="{FF2B5EF4-FFF2-40B4-BE49-F238E27FC236}">
                <a16:creationId xmlns:a16="http://schemas.microsoft.com/office/drawing/2014/main" id="{9E9B51D3-2C4D-1082-D3C0-3CFF711D8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643092-B0F0-EE88-EAA1-CBEBB8D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0892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Lover Of My Soul_169_arr2_v2004">
            <a:extLst>
              <a:ext uri="{FF2B5EF4-FFF2-40B4-BE49-F238E27FC236}">
                <a16:creationId xmlns:a16="http://schemas.microsoft.com/office/drawing/2014/main" id="{C07DC9DF-91DE-3DBD-5007-DC6744267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68FCDF-2268-BEDD-7AB1-CBFC63E0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06533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2025-04-11T04:02:56Z</dcterms:modified>
  <cp:category>PDHymns</cp:category>
</cp:coreProperties>
</file>