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Lover Of My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REFUGE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079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8306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P. Holbrook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0D382-F940-ABF6-96DE-ECE9AD7A5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045877-1F47-22DF-D721-E29741A0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38699002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EADD2-5FEB-CE9E-8AF7-445EF794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2DA8A5-A83E-1CF6-7AC0-9A31B611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71045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83FDC-C609-D688-5A82-DE1BDE85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B11531-BB7A-D2AD-927B-30D255F4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990685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FAB61-E5C5-02AB-92E3-2955EBD0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D14A75-A31C-98E1-E84A-E6FAB53D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247046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65159-97C8-EE72-7020-3FDF3DCE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F962B0-1A65-4AAC-309E-25D8F249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3058763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6E42A-EC55-6C9C-3E61-D90BC9BF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E70AF1-4541-EB87-7BE6-AB035E8F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616770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EFFBA-9D76-FD17-B549-CAA5C942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2B421F-5DC3-9413-4B5D-27B9B394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7189528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72D694-3507-E75A-A14F-826051F5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EB187-0F35-3C3A-0405-B73000B1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8411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AC05D-1AEB-81A7-A02C-91012802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11636301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D330DF-8886-8BB6-CFF8-517951428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646787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92852-8156-1DB7-81A7-7C761D0B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ACD88C-5EBE-8FF8-3A9A-DB949982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26058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57143-7884-07AF-A866-12BEB23A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29BA3A-8F04-EDEC-87FF-411ADC32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55709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F106A-23BF-6673-EB40-51B262E5A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BED585-68D8-27F3-2D6D-82191B90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975761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E2928-3DC9-9D65-2B42-B1A005C9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012C23-D182-0BCA-0204-85AD7B26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70714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313B5-EBF0-E19C-6513-B35EF6D6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A88585-EA87-AC14-0CB7-3AE6CEB5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466623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64DE6-81A6-93AB-AAB5-7E9A82D8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DDB954-9B10-C58F-BEB2-11C3D423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2484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</TotalTime>
  <Words>136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2025-04-13T19:21:13Z</dcterms:modified>
  <cp:category>PDHymns</cp:category>
</cp:coreProperties>
</file>