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Jesus Paid It All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C/E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400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37794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M. S. Shaffer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Samuel W. Beazley (1916)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1">
            <a:extLst>
              <a:ext uri="{FF2B5EF4-FFF2-40B4-BE49-F238E27FC236}">
                <a16:creationId xmlns:a16="http://schemas.microsoft.com/office/drawing/2014/main" id="{C309312A-BE4A-DA61-BC50-A105630334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525A26E-5BAC-52C6-AE9B-27866D9B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2979546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2">
            <a:extLst>
              <a:ext uri="{FF2B5EF4-FFF2-40B4-BE49-F238E27FC236}">
                <a16:creationId xmlns:a16="http://schemas.microsoft.com/office/drawing/2014/main" id="{465D22AF-4639-63DC-B967-8FC6B7C27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7874FE-38C4-4582-867E-D8717FE98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9418337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3">
            <a:extLst>
              <a:ext uri="{FF2B5EF4-FFF2-40B4-BE49-F238E27FC236}">
                <a16:creationId xmlns:a16="http://schemas.microsoft.com/office/drawing/2014/main" id="{1B2F6DE3-3A1C-55FD-C13E-485797AF6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935E04D-582F-983B-ADD3-7F61DDF3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87144442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4">
            <a:extLst>
              <a:ext uri="{FF2B5EF4-FFF2-40B4-BE49-F238E27FC236}">
                <a16:creationId xmlns:a16="http://schemas.microsoft.com/office/drawing/2014/main" id="{A1C7422D-069D-C4F0-B16E-5EFE31456D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31EB5A-12B8-0724-A728-4B2C1A86B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9327322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3001">
            <a:extLst>
              <a:ext uri="{FF2B5EF4-FFF2-40B4-BE49-F238E27FC236}">
                <a16:creationId xmlns:a16="http://schemas.microsoft.com/office/drawing/2014/main" id="{6D5FDFF9-5253-9BF0-4D24-2C623C4FCB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ECDC6B1-EF07-0A22-C604-BA7CFB139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Jesus Paid It All</a:t>
            </a:r>
          </a:p>
        </p:txBody>
      </p:sp>
    </p:spTree>
    <p:extLst>
      <p:ext uri="{BB962C8B-B14F-4D97-AF65-F5344CB8AC3E}">
        <p14:creationId xmlns:p14="http://schemas.microsoft.com/office/powerpoint/2010/main" val="5620443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3002">
            <a:extLst>
              <a:ext uri="{FF2B5EF4-FFF2-40B4-BE49-F238E27FC236}">
                <a16:creationId xmlns:a16="http://schemas.microsoft.com/office/drawing/2014/main" id="{6D4C880C-8C68-8D22-16FF-C76993C109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54929A-D648-FA27-9D78-22BE96388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9637533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1">
            <a:extLst>
              <a:ext uri="{FF2B5EF4-FFF2-40B4-BE49-F238E27FC236}">
                <a16:creationId xmlns:a16="http://schemas.microsoft.com/office/drawing/2014/main" id="{EDD92100-1158-4E52-1DCD-18480A213F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686A32-5F47-70F2-2E3B-8F992E13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3978220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2">
            <a:extLst>
              <a:ext uri="{FF2B5EF4-FFF2-40B4-BE49-F238E27FC236}">
                <a16:creationId xmlns:a16="http://schemas.microsoft.com/office/drawing/2014/main" id="{D21F5061-27BE-C705-1ACD-9121FF3876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E1496CE-5844-7F03-7C4E-B0483FC27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35989183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3">
            <a:extLst>
              <a:ext uri="{FF2B5EF4-FFF2-40B4-BE49-F238E27FC236}">
                <a16:creationId xmlns:a16="http://schemas.microsoft.com/office/drawing/2014/main" id="{DD5742D9-761F-1D11-813D-ED5C34C98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4A636F9-8C01-6260-D83E-08985142F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5407940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4">
            <a:extLst>
              <a:ext uri="{FF2B5EF4-FFF2-40B4-BE49-F238E27FC236}">
                <a16:creationId xmlns:a16="http://schemas.microsoft.com/office/drawing/2014/main" id="{A1589E21-96AE-A04E-A12D-20AD83A48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83AF02-92C9-EDF4-AEA0-D67368541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6088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1001">
            <a:extLst>
              <a:ext uri="{FF2B5EF4-FFF2-40B4-BE49-F238E27FC236}">
                <a16:creationId xmlns:a16="http://schemas.microsoft.com/office/drawing/2014/main" id="{9F1E6285-45C5-D244-AF7D-89A9575DF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Jesus Paid It All</a:t>
            </a:r>
          </a:p>
        </p:txBody>
      </p:sp>
    </p:spTree>
    <p:extLst>
      <p:ext uri="{BB962C8B-B14F-4D97-AF65-F5344CB8AC3E}">
        <p14:creationId xmlns:p14="http://schemas.microsoft.com/office/powerpoint/2010/main" val="186645146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1002">
            <a:extLst>
              <a:ext uri="{FF2B5EF4-FFF2-40B4-BE49-F238E27FC236}">
                <a16:creationId xmlns:a16="http://schemas.microsoft.com/office/drawing/2014/main" id="{9E3B8AC7-6E19-DF8C-58A6-57D6B028DB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07650AE-E725-1DA2-7846-2594D29D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5707933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1">
            <a:extLst>
              <a:ext uri="{FF2B5EF4-FFF2-40B4-BE49-F238E27FC236}">
                <a16:creationId xmlns:a16="http://schemas.microsoft.com/office/drawing/2014/main" id="{E84E4758-54AF-E195-50F8-54B4E9B949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465997D-903F-72A2-FC0C-0E6932362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69040623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2">
            <a:extLst>
              <a:ext uri="{FF2B5EF4-FFF2-40B4-BE49-F238E27FC236}">
                <a16:creationId xmlns:a16="http://schemas.microsoft.com/office/drawing/2014/main" id="{7E53C06E-8CE0-C2DE-0783-C57D85F57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78DA4BE-C814-D023-E70A-4B6E95DB8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633848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3">
            <a:extLst>
              <a:ext uri="{FF2B5EF4-FFF2-40B4-BE49-F238E27FC236}">
                <a16:creationId xmlns:a16="http://schemas.microsoft.com/office/drawing/2014/main" id="{51AF83B4-B36A-65CD-5094-DDCD580DA7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09724E-89E9-D3D4-21C6-D8060D78F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93598243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C004">
            <a:extLst>
              <a:ext uri="{FF2B5EF4-FFF2-40B4-BE49-F238E27FC236}">
                <a16:creationId xmlns:a16="http://schemas.microsoft.com/office/drawing/2014/main" id="{5CD877E0-6419-E819-895C-036EFBDDE5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EE623F-8F6E-5AF1-8E1D-A728451AC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21709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2001">
            <a:extLst>
              <a:ext uri="{FF2B5EF4-FFF2-40B4-BE49-F238E27FC236}">
                <a16:creationId xmlns:a16="http://schemas.microsoft.com/office/drawing/2014/main" id="{457B94D2-27CE-C91C-DAEF-8822D3F3FF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DB5BAB0-2E34-D7DE-5DE9-9AAC2A8FC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Jesus Paid It All</a:t>
            </a:r>
          </a:p>
        </p:txBody>
      </p:sp>
    </p:spTree>
    <p:extLst>
      <p:ext uri="{BB962C8B-B14F-4D97-AF65-F5344CB8AC3E}">
        <p14:creationId xmlns:p14="http://schemas.microsoft.com/office/powerpoint/2010/main" val="30267967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Paid It All_169_arr2_v2002">
            <a:extLst>
              <a:ext uri="{FF2B5EF4-FFF2-40B4-BE49-F238E27FC236}">
                <a16:creationId xmlns:a16="http://schemas.microsoft.com/office/drawing/2014/main" id="{60033E7C-7ECB-99E0-9356-4FA4CA250D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62E522-A84E-1628-5C54-401598222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2748810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126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2025-04-09T16:21:23Z</dcterms:modified>
  <cp:category>PDHymns</cp:category>
</cp:coreProperties>
</file>