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098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3CFE3-1DDD-C8C4-CEC2-8A01A4597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1DA31-2C1B-4619-B379-43D739B12AB7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AF74CD-9DF1-C118-5729-EEA09E29A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8C803A-C7C9-91FE-2F52-AA4C62ECD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048D2-F51A-441F-9378-F534ED96F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351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AC1ADC-EA6D-25D8-D28B-8C996743B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5FF96-BFCB-41D8-AB0A-E12B1B641B47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2F63A5-51B3-0565-F3FB-F604438CB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80934-8F82-8618-1B73-54D70E07A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A634B-17ED-41DD-806D-ABAE8743C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417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E85740-8FC8-797B-6E65-F18906363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E3618-EB05-475E-8EFB-3C0E1E21DCBD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F606E-7E06-0E43-74B1-FF1425086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716685-5A8B-F1DB-66D6-E3E50FA68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7696B-F9BF-4FFD-8D03-EB7BB17C21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158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8863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36BCB8-BADC-2F81-0064-7EA021A4D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368A5-6422-4C18-B863-721A0209E6A3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63863-9E7F-A311-BC67-4A1AA9AB8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64126E-28B7-64A4-3408-DA16E3C5E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FBAB7-1299-4547-9C2D-7B5CF56BD6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472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ACEF5-C29B-D388-5263-34174A245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74272-D229-4E6A-8112-59E0B6E515B2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3C2FE-3513-20E9-5B32-1808A677D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465A94-AE37-19C2-57A1-DBF3CB921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36413-11D4-4364-817E-80FEF21E65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34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E2F7351-820E-D624-B380-20BA5071B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66C05-0AFB-468C-8212-1332109DBFEF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55E346E-7296-0014-C370-2DBDB8104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F7F7531-B2B4-3434-79C6-946C7A647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F686F-CA28-4EF0-A416-D4B79E9DAA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019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787CB76-9580-BB9F-D11B-50B8C4463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EFDE5-568A-42B9-BAE2-B13C0259CBC2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D1B9858-5E7F-084C-F544-7FDC20E6E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C510F5F-3EB2-5011-C846-51A2F8FE4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74984-5264-41BF-A5BD-25A0FB9EF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55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0AF5CBE-5000-FE51-913A-BADDF3D0D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2B196-B30D-4598-B75D-7720ABD20D7E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2B778A7-67F5-978F-4804-DD1CEC709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11C490D-327F-8B16-258A-9C9767E71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5818-524B-4545-A12B-7B06788114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893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6B0968E-4E65-4D25-E8C7-404082C13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36EDF-90B2-4D7C-97AF-7A7C4DC161D2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8A846F8-9F8C-4856-DFAF-5DBD05015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E271B6A-E256-8DD1-384E-F0FA798BA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74798-BC39-4A16-A432-3ADB7AF92F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292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6E9637A-B32F-6121-BCAB-B7A795364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DA5EC-BB95-4111-8184-33695D89EC84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C2A57D0-23A7-91C7-6A31-C972E08AE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96F59B7-3B1F-17A5-8931-6345D088A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D387A-48A7-4749-B210-78A642DBF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89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E429783-3EFC-8700-78BD-DD3D4110A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FFD04-A2A9-4919-9CA9-2341D19F73CC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8F29491-8CD1-5980-D265-B9920ED17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1654C0F-1E5B-F855-68B2-60633CC71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0E2EA-3A92-4CD4-BBF6-452D89C4C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115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1CC9501-1355-275F-46C1-2C240FCD33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5E1B512-A9D9-36A3-C6CD-D41E0582A6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2FA1E-4BC0-86C9-A7F7-CBC01C60CF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34EB666-EC5D-46F1-8501-ECA4D5F46569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66DCE-A8A0-FA32-9DDE-8906AE7085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A994F-4D74-6C85-D44F-61CEF49562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6F338D2-68DE-4143-A5A8-E3DF14F8B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  <p:sldLayoutId id="2147483967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15A1C465-D4C2-818D-539C-BBBD34381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Jesus, Rose Of Sharon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13982620-326D-0401-6C11-E850CFC96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FF"/>
                </a:solidFill>
                <a:latin typeface="Lucida Sans" panose="020B0602030504020204" pitchFamily="34" charset="0"/>
              </a:rPr>
              <a:t>3/4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rgbClr val="FFFFFF"/>
                </a:solidFill>
                <a:latin typeface="Lucida Sans" panose="020B0602030504020204" pitchFamily="34" charset="0"/>
              </a:rPr>
              <a:t>E/G</a:t>
            </a:r>
            <a:r>
              <a:rPr lang="en-US" altLang="en-US" sz="2400" i="1" baseline="30000">
                <a:solidFill>
                  <a:srgbClr val="FFFFFF"/>
                </a:solidFill>
                <a:latin typeface="Lucida Sans" panose="020B0602030504020204" pitchFamily="34" charset="0"/>
              </a:rPr>
              <a:t>#</a:t>
            </a:r>
            <a:r>
              <a:rPr lang="en-US" altLang="en-US" sz="2400">
                <a:solidFill>
                  <a:srgbClr val="FFFFFF"/>
                </a:solidFill>
                <a:latin typeface="Lucida Sans" panose="020B0602030504020204" pitchFamily="34" charset="0"/>
              </a:rPr>
              <a:t>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4FF76DD8-DA1E-6F5B-5EDC-5316D34516E0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1F9C982D-441C-52BF-43AC-6B316C79B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B670316-8120-9270-9B4D-8096EED20BCD}"/>
              </a:ext>
            </a:extLst>
          </p:cNvPr>
          <p:cNvGraphicFramePr>
            <a:graphicFrameLocks noGrp="1"/>
          </p:cNvGraphicFramePr>
          <p:nvPr/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Ida A. Guirey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Charles H. Gabriel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46AD56F0-73F2-2800-8F1F-E273CE4C6B09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Jesus Rose of Sharon_169_vC001">
            <a:extLst>
              <a:ext uri="{FF2B5EF4-FFF2-40B4-BE49-F238E27FC236}">
                <a16:creationId xmlns:a16="http://schemas.microsoft.com/office/drawing/2014/main" id="{978A66D1-EF43-7496-1A3B-519C754BAF51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12161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5">
            <a:extLst>
              <a:ext uri="{FF2B5EF4-FFF2-40B4-BE49-F238E27FC236}">
                <a16:creationId xmlns:a16="http://schemas.microsoft.com/office/drawing/2014/main" id="{8E520B3E-B676-2A03-3DB5-869354622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12292" name="Group 1">
            <a:extLst>
              <a:ext uri="{FF2B5EF4-FFF2-40B4-BE49-F238E27FC236}">
                <a16:creationId xmlns:a16="http://schemas.microsoft.com/office/drawing/2014/main" id="{83E59EA7-75B0-4DC6-B541-A0D3D87D2423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12293" name="TextBox 2">
              <a:extLst>
                <a:ext uri="{FF2B5EF4-FFF2-40B4-BE49-F238E27FC236}">
                  <a16:creationId xmlns:a16="http://schemas.microsoft.com/office/drawing/2014/main" id="{CDC4EBC6-137E-909D-F0C9-6572450AC2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12294" name="TextBox 4">
              <a:extLst>
                <a:ext uri="{FF2B5EF4-FFF2-40B4-BE49-F238E27FC236}">
                  <a16:creationId xmlns:a16="http://schemas.microsoft.com/office/drawing/2014/main" id="{61D0FEFB-18BF-41BB-BFA7-AD94FCD90E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Jesus Rose of Sharon_169_v1001">
            <a:extLst>
              <a:ext uri="{FF2B5EF4-FFF2-40B4-BE49-F238E27FC236}">
                <a16:creationId xmlns:a16="http://schemas.microsoft.com/office/drawing/2014/main" id="{F34DC726-F534-0EF2-E86E-8826D5349C63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12161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BA0830E5-811B-7D8A-1095-A072A8654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Jesus, Rose Of Sharon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Jesus Rose of Sharon_169_v1002">
            <a:extLst>
              <a:ext uri="{FF2B5EF4-FFF2-40B4-BE49-F238E27FC236}">
                <a16:creationId xmlns:a16="http://schemas.microsoft.com/office/drawing/2014/main" id="{B4EF2FCC-780E-FA15-3ED4-95B72E1617BF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12161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5">
            <a:extLst>
              <a:ext uri="{FF2B5EF4-FFF2-40B4-BE49-F238E27FC236}">
                <a16:creationId xmlns:a16="http://schemas.microsoft.com/office/drawing/2014/main" id="{4CED1A4D-8785-CA00-B377-30EA8312E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Jesus Rose of Sharon_169_vC001">
            <a:extLst>
              <a:ext uri="{FF2B5EF4-FFF2-40B4-BE49-F238E27FC236}">
                <a16:creationId xmlns:a16="http://schemas.microsoft.com/office/drawing/2014/main" id="{5D5DBC4C-4B5C-EE9E-6883-C898F229512F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12161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5">
            <a:extLst>
              <a:ext uri="{FF2B5EF4-FFF2-40B4-BE49-F238E27FC236}">
                <a16:creationId xmlns:a16="http://schemas.microsoft.com/office/drawing/2014/main" id="{F10AA309-D4AB-2877-1359-E50D3CC78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Jesus Rose of Sharon_169_v2001">
            <a:extLst>
              <a:ext uri="{FF2B5EF4-FFF2-40B4-BE49-F238E27FC236}">
                <a16:creationId xmlns:a16="http://schemas.microsoft.com/office/drawing/2014/main" id="{415B5D95-E09A-36EB-4D5E-4C6F270D7127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12161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5">
            <a:extLst>
              <a:ext uri="{FF2B5EF4-FFF2-40B4-BE49-F238E27FC236}">
                <a16:creationId xmlns:a16="http://schemas.microsoft.com/office/drawing/2014/main" id="{E3D94DEC-0F11-916A-F412-1B9518272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Jesus, Rose Of Sharon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Jesus Rose of Sharon_169_v2002">
            <a:extLst>
              <a:ext uri="{FF2B5EF4-FFF2-40B4-BE49-F238E27FC236}">
                <a16:creationId xmlns:a16="http://schemas.microsoft.com/office/drawing/2014/main" id="{8D8DAB9B-1AC2-37BF-A0CD-54B8FC58A55A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12161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5">
            <a:extLst>
              <a:ext uri="{FF2B5EF4-FFF2-40B4-BE49-F238E27FC236}">
                <a16:creationId xmlns:a16="http://schemas.microsoft.com/office/drawing/2014/main" id="{73B3D5EC-B905-9657-7EBF-756179C7C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2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Jesus Rose of Sharon_169_vC001">
            <a:extLst>
              <a:ext uri="{FF2B5EF4-FFF2-40B4-BE49-F238E27FC236}">
                <a16:creationId xmlns:a16="http://schemas.microsoft.com/office/drawing/2014/main" id="{29E9800A-A70D-D880-6148-2BEC894AB39C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12161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5">
            <a:extLst>
              <a:ext uri="{FF2B5EF4-FFF2-40B4-BE49-F238E27FC236}">
                <a16:creationId xmlns:a16="http://schemas.microsoft.com/office/drawing/2014/main" id="{5085587D-63FE-A420-14D4-3B336D9F5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2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Jesus Rose of Sharon_169_v3001">
            <a:extLst>
              <a:ext uri="{FF2B5EF4-FFF2-40B4-BE49-F238E27FC236}">
                <a16:creationId xmlns:a16="http://schemas.microsoft.com/office/drawing/2014/main" id="{C494DE51-1ED8-D3AE-2A5C-DEF8E73A306A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12161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5">
            <a:extLst>
              <a:ext uri="{FF2B5EF4-FFF2-40B4-BE49-F238E27FC236}">
                <a16:creationId xmlns:a16="http://schemas.microsoft.com/office/drawing/2014/main" id="{5B92C2CF-3FDA-0C67-0CBF-37B9EB3E3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Jesus, Rose Of Sharon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Jesus Rose of Sharon_169_v3002">
            <a:extLst>
              <a:ext uri="{FF2B5EF4-FFF2-40B4-BE49-F238E27FC236}">
                <a16:creationId xmlns:a16="http://schemas.microsoft.com/office/drawing/2014/main" id="{04AB2F90-3A76-F289-E610-C3C76F4D07D4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12161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5">
            <a:extLst>
              <a:ext uri="{FF2B5EF4-FFF2-40B4-BE49-F238E27FC236}">
                <a16:creationId xmlns:a16="http://schemas.microsoft.com/office/drawing/2014/main" id="{103A3D72-EF30-875D-EB18-1CDCCB58B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3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114</TotalTime>
  <Words>97</Words>
  <Application>Microsoft Office PowerPoint</Application>
  <PresentationFormat>Widescreen</PresentationFormat>
  <Paragraphs>29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41</cp:revision>
  <dcterms:created xsi:type="dcterms:W3CDTF">2013-12-23T05:43:46Z</dcterms:created>
  <dcterms:modified xsi:type="dcterms:W3CDTF">2025-01-17T23:53:27Z</dcterms:modified>
  <cp:category>PDHymns</cp:category>
</cp:coreProperties>
</file>