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4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Jesus, Savior Pilot Me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PILOT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3/4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/D - MI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Hopper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E. Gould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3o3003">
            <a:extLst>
              <a:ext uri="{FF2B5EF4-FFF2-40B4-BE49-F238E27FC236}">
                <a16:creationId xmlns:a16="http://schemas.microsoft.com/office/drawing/2014/main" id="{FC570E20-990C-9FAE-1556-E8D10350A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E296EE-CB15-29CA-0165-6AA2C581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FBBAA-009B-F186-9ABB-1619D5B2DC1C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D5EEF2C0-4EA9-E82F-764E-ECE002A50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CD0306-A25A-B6EF-77E0-CA2CA85F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4292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1001">
            <a:extLst>
              <a:ext uri="{FF2B5EF4-FFF2-40B4-BE49-F238E27FC236}">
                <a16:creationId xmlns:a16="http://schemas.microsoft.com/office/drawing/2014/main" id="{E35CDD32-A524-C231-2373-63CC96F42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29F973-551A-CE12-FBAC-AD1822D8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16976544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1002">
            <a:extLst>
              <a:ext uri="{FF2B5EF4-FFF2-40B4-BE49-F238E27FC236}">
                <a16:creationId xmlns:a16="http://schemas.microsoft.com/office/drawing/2014/main" id="{05EA89CA-B97E-CDFE-BC44-53617B3429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A7B773-A824-95CA-46BA-A15FB3E05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75426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1003">
            <a:extLst>
              <a:ext uri="{FF2B5EF4-FFF2-40B4-BE49-F238E27FC236}">
                <a16:creationId xmlns:a16="http://schemas.microsoft.com/office/drawing/2014/main" id="{7C778A30-A3C1-ED66-5AC7-73BF055C90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E942D2-C6F0-AC7B-4314-51D4C23C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929625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2o3001">
            <a:extLst>
              <a:ext uri="{FF2B5EF4-FFF2-40B4-BE49-F238E27FC236}">
                <a16:creationId xmlns:a16="http://schemas.microsoft.com/office/drawing/2014/main" id="{8F59AF7C-9CF4-DF87-C937-025710E93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11E0B-7837-46E2-5BA3-1E415CF9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5869951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2o3002">
            <a:extLst>
              <a:ext uri="{FF2B5EF4-FFF2-40B4-BE49-F238E27FC236}">
                <a16:creationId xmlns:a16="http://schemas.microsoft.com/office/drawing/2014/main" id="{E664ACE8-06DA-AB4C-C5EE-4E01F779D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079650-CFA1-11F4-455B-FDFA3FCF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846115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2o3003">
            <a:extLst>
              <a:ext uri="{FF2B5EF4-FFF2-40B4-BE49-F238E27FC236}">
                <a16:creationId xmlns:a16="http://schemas.microsoft.com/office/drawing/2014/main" id="{28A49CAE-E7DA-7940-AD0E-472333573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DC03CF-BC93-4ECB-03D1-A3470EE28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296258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3o3001">
            <a:extLst>
              <a:ext uri="{FF2B5EF4-FFF2-40B4-BE49-F238E27FC236}">
                <a16:creationId xmlns:a16="http://schemas.microsoft.com/office/drawing/2014/main" id="{028B90D1-3DA6-F0C4-5DAC-158347422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CB35AE-387A-8A6B-B30B-64C78691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Savior Pilot Me</a:t>
            </a:r>
          </a:p>
        </p:txBody>
      </p:sp>
    </p:spTree>
    <p:extLst>
      <p:ext uri="{BB962C8B-B14F-4D97-AF65-F5344CB8AC3E}">
        <p14:creationId xmlns:p14="http://schemas.microsoft.com/office/powerpoint/2010/main" val="28050418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ior Pilot Me_169_v3o3002">
            <a:extLst>
              <a:ext uri="{FF2B5EF4-FFF2-40B4-BE49-F238E27FC236}">
                <a16:creationId xmlns:a16="http://schemas.microsoft.com/office/drawing/2014/main" id="{290F94B1-49D8-6E0D-0E8F-52E55FDB8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AC4A3F-6922-3202-6AD4-6EA1077F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762445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2025-04-17T14:45:16Z</dcterms:modified>
  <cp:category>PDHymns</cp:category>
</cp:coreProperties>
</file>