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Jesus, the Very Thought of Thee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ST. AGNES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G/B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</a:t>
            </a: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052111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708780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Bernard of Clairvaux (1150); Tr. Edward Caswell (1849)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John B. Dykes (1866)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The Very Thought Of Thee_169_arr3_v1001">
            <a:extLst>
              <a:ext uri="{FF2B5EF4-FFF2-40B4-BE49-F238E27FC236}">
                <a16:creationId xmlns:a16="http://schemas.microsoft.com/office/drawing/2014/main" id="{0267C9D3-2E77-1AB9-87F4-3ED5C8E7E32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Jesus, the Very Thought of Thee</a:t>
            </a:r>
          </a:p>
        </p:txBody>
      </p:sp>
    </p:spTree>
    <p:extLst>
      <p:ext uri="{BB962C8B-B14F-4D97-AF65-F5344CB8AC3E}">
        <p14:creationId xmlns:p14="http://schemas.microsoft.com/office/powerpoint/2010/main" val="22747067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The Very Thought Of Thee_169_arr3_v2001">
            <a:extLst>
              <a:ext uri="{FF2B5EF4-FFF2-40B4-BE49-F238E27FC236}">
                <a16:creationId xmlns:a16="http://schemas.microsoft.com/office/drawing/2014/main" id="{71AA3E50-9A01-9110-ACE4-0AF5873AB2A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656DF5F-DD1D-49E1-6F86-D0CD3F56B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Jesus, the Very Thought of Thee</a:t>
            </a:r>
          </a:p>
        </p:txBody>
      </p:sp>
    </p:spTree>
    <p:extLst>
      <p:ext uri="{BB962C8B-B14F-4D97-AF65-F5344CB8AC3E}">
        <p14:creationId xmlns:p14="http://schemas.microsoft.com/office/powerpoint/2010/main" val="7093302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The Very Thought Of Thee_169_arr3_v3001">
            <a:extLst>
              <a:ext uri="{FF2B5EF4-FFF2-40B4-BE49-F238E27FC236}">
                <a16:creationId xmlns:a16="http://schemas.microsoft.com/office/drawing/2014/main" id="{D30B8DB3-AF8C-B534-0627-F60C864584D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23F0460-5424-5FF9-43F7-492493025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Jesus, the Very Thought of Thee</a:t>
            </a:r>
          </a:p>
        </p:txBody>
      </p:sp>
    </p:spTree>
    <p:extLst>
      <p:ext uri="{BB962C8B-B14F-4D97-AF65-F5344CB8AC3E}">
        <p14:creationId xmlns:p14="http://schemas.microsoft.com/office/powerpoint/2010/main" val="293261410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The Very Thought Of Thee_169_arr3_v4001">
            <a:extLst>
              <a:ext uri="{FF2B5EF4-FFF2-40B4-BE49-F238E27FC236}">
                <a16:creationId xmlns:a16="http://schemas.microsoft.com/office/drawing/2014/main" id="{82D90519-D088-42D4-2D9E-6AEC7233668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633175D-7F1D-A4B7-90D8-CE19C2EEF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Jesus, the Very Thought of Thee</a:t>
            </a:r>
          </a:p>
        </p:txBody>
      </p:sp>
    </p:spTree>
    <p:extLst>
      <p:ext uri="{BB962C8B-B14F-4D97-AF65-F5344CB8AC3E}">
        <p14:creationId xmlns:p14="http://schemas.microsoft.com/office/powerpoint/2010/main" val="55098198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2DBA24-A8F7-4533-6B14-81ADB5EA4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003CF84-3E56-3196-2E2F-74D5F719B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5 ~ Jesus, the Very Thought of Thee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 dirty="0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353422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122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2025-04-18T18:01:26Z</dcterms:modified>
  <cp:category>PDHymns</cp:category>
</cp:coreProperties>
</file>