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Joyful, Joyful We Adore Thee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HYMN TO JOY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8.7.8.7.D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G/B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</a:t>
            </a: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: 3</a:t>
            </a: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025437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306538"/>
              </p:ext>
            </p:extLst>
          </p:nvPr>
        </p:nvGraphicFramePr>
        <p:xfrm>
          <a:off x="455613" y="3203575"/>
          <a:ext cx="9144000" cy="1722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Henry van Dyke (1907)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Ludwig van Beethoven (1824),</a:t>
                      </a:r>
                    </a:p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Arr. by Edward Hodges (1864)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800A62-7CFA-473B-0F26-6FBA9FDE3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90796AC-97B7-A7E4-300F-0C21D622E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Joyful, Joyful We Adore Thee</a:t>
            </a:r>
          </a:p>
        </p:txBody>
      </p:sp>
    </p:spTree>
    <p:extLst>
      <p:ext uri="{BB962C8B-B14F-4D97-AF65-F5344CB8AC3E}">
        <p14:creationId xmlns:p14="http://schemas.microsoft.com/office/powerpoint/2010/main" val="376555727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yful Joyful We Adore Thee_169_v4o4002">
            <a:extLst>
              <a:ext uri="{FF2B5EF4-FFF2-40B4-BE49-F238E27FC236}">
                <a16:creationId xmlns:a16="http://schemas.microsoft.com/office/drawing/2014/main" id="{6B68EA06-CBEA-E7BE-5609-5953B91D0C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64A1F58-B93F-4021-4C9D-DEEACACCD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9328435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yful Joyful We Adore Thee_169_v4o4003">
            <a:extLst>
              <a:ext uri="{FF2B5EF4-FFF2-40B4-BE49-F238E27FC236}">
                <a16:creationId xmlns:a16="http://schemas.microsoft.com/office/drawing/2014/main" id="{912911A2-96DA-E929-4A8B-9C7EA89322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7978AB6-7941-1AEF-B935-67403A169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19314677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yful Joyful We Adore Thee_169_v4o4004">
            <a:extLst>
              <a:ext uri="{FF2B5EF4-FFF2-40B4-BE49-F238E27FC236}">
                <a16:creationId xmlns:a16="http://schemas.microsoft.com/office/drawing/2014/main" id="{94EA29F4-6878-8D9E-A574-9A96D5537D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14EE7DB-A57E-81C5-194F-9873B09F2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936934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yful Joyful We Adore Thee_169_v1001">
            <a:extLst>
              <a:ext uri="{FF2B5EF4-FFF2-40B4-BE49-F238E27FC236}">
                <a16:creationId xmlns:a16="http://schemas.microsoft.com/office/drawing/2014/main" id="{5451D680-7585-A3C9-2192-E003665FE2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Joyful, Joyful We Adore Thee</a:t>
            </a:r>
          </a:p>
        </p:txBody>
      </p:sp>
    </p:spTree>
    <p:extLst>
      <p:ext uri="{BB962C8B-B14F-4D97-AF65-F5344CB8AC3E}">
        <p14:creationId xmlns:p14="http://schemas.microsoft.com/office/powerpoint/2010/main" val="102031083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yful Joyful We Adore Thee_169_v1002">
            <a:extLst>
              <a:ext uri="{FF2B5EF4-FFF2-40B4-BE49-F238E27FC236}">
                <a16:creationId xmlns:a16="http://schemas.microsoft.com/office/drawing/2014/main" id="{5FDAD81D-3340-FCD8-813C-66CB8D3F5E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3477284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yful Joyful We Adore Thee_169_v1003">
            <a:extLst>
              <a:ext uri="{FF2B5EF4-FFF2-40B4-BE49-F238E27FC236}">
                <a16:creationId xmlns:a16="http://schemas.microsoft.com/office/drawing/2014/main" id="{D8FE6F59-B6D0-32C5-0FE5-9F983D97C1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6371BA8-8BBD-2B6D-6320-95A630495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7703979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yful Joyful We Adore Thee_169_v1004">
            <a:extLst>
              <a:ext uri="{FF2B5EF4-FFF2-40B4-BE49-F238E27FC236}">
                <a16:creationId xmlns:a16="http://schemas.microsoft.com/office/drawing/2014/main" id="{917E4BD3-6E4F-4264-58DD-58F9625E03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F06852C-6C3B-603A-CC11-DFA95569C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94674292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yful Joyful We Adore Thee_169_v2001">
            <a:extLst>
              <a:ext uri="{FF2B5EF4-FFF2-40B4-BE49-F238E27FC236}">
                <a16:creationId xmlns:a16="http://schemas.microsoft.com/office/drawing/2014/main" id="{E6D87A79-53B9-5C3F-7C73-DA322B21B3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69F214A-F689-C731-C91F-C8ED01E87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Joyful, Joyful We Adore Thee</a:t>
            </a:r>
          </a:p>
        </p:txBody>
      </p:sp>
    </p:spTree>
    <p:extLst>
      <p:ext uri="{BB962C8B-B14F-4D97-AF65-F5344CB8AC3E}">
        <p14:creationId xmlns:p14="http://schemas.microsoft.com/office/powerpoint/2010/main" val="257513819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yful Joyful We Adore Thee_169_v2002">
            <a:extLst>
              <a:ext uri="{FF2B5EF4-FFF2-40B4-BE49-F238E27FC236}">
                <a16:creationId xmlns:a16="http://schemas.microsoft.com/office/drawing/2014/main" id="{48E04C58-ED18-804B-E7D6-09108F251C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7FB47C4-CDC2-7D24-3697-C1FAA8767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049703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yful Joyful We Adore Thee_169_v2003">
            <a:extLst>
              <a:ext uri="{FF2B5EF4-FFF2-40B4-BE49-F238E27FC236}">
                <a16:creationId xmlns:a16="http://schemas.microsoft.com/office/drawing/2014/main" id="{8680A61C-8724-FC25-D217-5BD9A6D655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8166322-5A7C-A0C8-0EAE-AF57A93E1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1209625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yful Joyful We Adore Thee_169_v2004">
            <a:extLst>
              <a:ext uri="{FF2B5EF4-FFF2-40B4-BE49-F238E27FC236}">
                <a16:creationId xmlns:a16="http://schemas.microsoft.com/office/drawing/2014/main" id="{BC8C9432-597D-81B6-2C5A-ABD80A4525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3A25101-6C6C-6370-C561-C57761E48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25655590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125</Words>
  <Application>Microsoft Office PowerPoint</Application>
  <PresentationFormat>Widescreen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44</cp:revision>
  <dcterms:created xsi:type="dcterms:W3CDTF">2013-12-23T05:43:46Z</dcterms:created>
  <dcterms:modified xsi:type="dcterms:W3CDTF">2025-04-18T18:00:48Z</dcterms:modified>
  <cp:category>PDHymns</cp:category>
</cp:coreProperties>
</file>