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Over In The Glory Land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962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W. Acuff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Emmett S. Dean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1F9AA6D5-3493-E90A-0519-99BC0EDC6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1C2819-A58F-FA7A-7543-C203F293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817678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77129221-8B30-E4C3-6298-FC892F532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00A2D2-FF64-2170-5E9E-D0773D66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01811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F428B-A1DD-5803-C5A4-66B83D15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AB89D1-EAC6-F3BA-EAE4-7D25720D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4636175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4of4002">
            <a:extLst>
              <a:ext uri="{FF2B5EF4-FFF2-40B4-BE49-F238E27FC236}">
                <a16:creationId xmlns:a16="http://schemas.microsoft.com/office/drawing/2014/main" id="{5649A2C4-483C-BB14-847F-4876BE76C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6A436B-C721-393E-0B93-8DC94984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68265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C0A48F1D-DC11-D6AF-AE4F-5A0C8DC3F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C1F7B2-D1E1-390A-E6ED-06E9C124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089824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D94ECD9D-81A5-85B4-6E54-38D9DC434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521E69-8EAD-6359-0A32-D3B4D74F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516632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8D3DF8BB-0A73-AB81-3282-41D515862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C80305-2235-8ED5-470A-7781E6A1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5007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1001">
            <a:extLst>
              <a:ext uri="{FF2B5EF4-FFF2-40B4-BE49-F238E27FC236}">
                <a16:creationId xmlns:a16="http://schemas.microsoft.com/office/drawing/2014/main" id="{171A4DD3-EED7-A33B-6820-05F69859D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13375639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1002">
            <a:extLst>
              <a:ext uri="{FF2B5EF4-FFF2-40B4-BE49-F238E27FC236}">
                <a16:creationId xmlns:a16="http://schemas.microsoft.com/office/drawing/2014/main" id="{8DC1015B-FF95-CA58-F265-597C880A7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87B24C-CCED-AFA9-895C-C148BBD3A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32181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D893B4DA-2BBC-36F7-3B5A-C186AF80C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C9F49A-5F28-2757-FDB5-BCEE5AB8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479740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B0646BC0-7A0C-4F3A-3D1B-C5C98740D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094FC0-F6F4-E048-F413-9DF6B77F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85414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244039DD-34DE-C108-9F9A-702ADB3F4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AD9F48-1A9C-E71D-42E8-60574DA6F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852353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2001">
            <a:extLst>
              <a:ext uri="{FF2B5EF4-FFF2-40B4-BE49-F238E27FC236}">
                <a16:creationId xmlns:a16="http://schemas.microsoft.com/office/drawing/2014/main" id="{5F154BEC-CC2B-8C41-4BF1-B96920786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EA917A-09E0-2038-B716-82E2AA2B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25378309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2002">
            <a:extLst>
              <a:ext uri="{FF2B5EF4-FFF2-40B4-BE49-F238E27FC236}">
                <a16:creationId xmlns:a16="http://schemas.microsoft.com/office/drawing/2014/main" id="{D2FD02A7-0265-FC6C-2126-4A6BC1E77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70D8B6-7C97-9CF5-C821-0F19484C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26038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0E14B2A3-394F-283C-BE7F-6A724555A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0D6178-97DC-72AE-1AA6-35FED5F8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95848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2025-04-09T18:59:18Z</dcterms:modified>
  <cp:category>PDHymns</cp:category>
</cp:coreProperties>
</file>