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Kneel At The Cross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4486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E. Moody (1924)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E. Moody (1924)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neel At The Cross_169_v3001">
            <a:extLst>
              <a:ext uri="{FF2B5EF4-FFF2-40B4-BE49-F238E27FC236}">
                <a16:creationId xmlns:a16="http://schemas.microsoft.com/office/drawing/2014/main" id="{BCF9FBC0-51AC-7BD4-A2BB-452D8DA9B4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519398-315B-CD57-7DA1-FDA22A9BA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Kneel At The Cross</a:t>
            </a:r>
          </a:p>
        </p:txBody>
      </p:sp>
    </p:spTree>
    <p:extLst>
      <p:ext uri="{BB962C8B-B14F-4D97-AF65-F5344CB8AC3E}">
        <p14:creationId xmlns:p14="http://schemas.microsoft.com/office/powerpoint/2010/main" val="32198439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neel At The Cross_169_v3002">
            <a:extLst>
              <a:ext uri="{FF2B5EF4-FFF2-40B4-BE49-F238E27FC236}">
                <a16:creationId xmlns:a16="http://schemas.microsoft.com/office/drawing/2014/main" id="{A72E3488-DD91-DE72-7BB7-46595CA7A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F3215C-8A77-E85F-D8FD-CA3315F4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25070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3A9C74-880C-5155-4BAB-44B2E0329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7E03EF-F474-5EFD-3BFB-3D9AEDB7A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018588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69117-4795-0AD4-868D-9B1AE1C3B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4603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neel At The Cross_169_v1001">
            <a:extLst>
              <a:ext uri="{FF2B5EF4-FFF2-40B4-BE49-F238E27FC236}">
                <a16:creationId xmlns:a16="http://schemas.microsoft.com/office/drawing/2014/main" id="{1F7B63A8-C797-8A3F-EDD0-381CA35849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Kneel At The Cross</a:t>
            </a:r>
          </a:p>
        </p:txBody>
      </p:sp>
    </p:spTree>
    <p:extLst>
      <p:ext uri="{BB962C8B-B14F-4D97-AF65-F5344CB8AC3E}">
        <p14:creationId xmlns:p14="http://schemas.microsoft.com/office/powerpoint/2010/main" val="7216025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neel At The Cross_169_v1002">
            <a:extLst>
              <a:ext uri="{FF2B5EF4-FFF2-40B4-BE49-F238E27FC236}">
                <a16:creationId xmlns:a16="http://schemas.microsoft.com/office/drawing/2014/main" id="{A9B29AC9-D1F1-26AA-0832-5D65D9CE0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2E9E04-0CDB-2693-159E-6F7851FB5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920066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BE628-1776-C3E9-0BD1-9E2258E39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53DB39-1DB3-6C82-9404-69C3764F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580050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ECF1E-11DD-3BC6-A8DA-3C140D8B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8BDA4F-EA29-896C-584E-453BEAAB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448725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neel At The Cross_169_v2001">
            <a:extLst>
              <a:ext uri="{FF2B5EF4-FFF2-40B4-BE49-F238E27FC236}">
                <a16:creationId xmlns:a16="http://schemas.microsoft.com/office/drawing/2014/main" id="{52DCDABE-BF64-6978-9A2D-E0C80A36B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5F3BAE-ED74-119F-6DFD-7B9B3052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Kneel At The Cross</a:t>
            </a:r>
          </a:p>
        </p:txBody>
      </p:sp>
    </p:spTree>
    <p:extLst>
      <p:ext uri="{BB962C8B-B14F-4D97-AF65-F5344CB8AC3E}">
        <p14:creationId xmlns:p14="http://schemas.microsoft.com/office/powerpoint/2010/main" val="33007123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neel At The Cross_169_v2002">
            <a:extLst>
              <a:ext uri="{FF2B5EF4-FFF2-40B4-BE49-F238E27FC236}">
                <a16:creationId xmlns:a16="http://schemas.microsoft.com/office/drawing/2014/main" id="{EE91FF3D-6790-8851-5905-D7CC60949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026A42-00F2-32AB-E8C4-9AE4E9EF9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407545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ACB92-598E-6D3E-FD00-87177833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03996C-EE05-B985-F324-33728B72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958010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7C807-3194-3B93-2B60-DEE655EB8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DF1184-3CD1-0EEC-5616-C3350B91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0858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2025-04-21T16:52:16Z</dcterms:modified>
  <cp:category>PDHymns</cp:category>
</cp:coreProperties>
</file>