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Lead Me Gently Home, Father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9539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3710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 L. Thompson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3001">
            <a:extLst>
              <a:ext uri="{FF2B5EF4-FFF2-40B4-BE49-F238E27FC236}">
                <a16:creationId xmlns:a16="http://schemas.microsoft.com/office/drawing/2014/main" id="{F1971F95-ECB9-A744-B3E0-C25D6BE0D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83B3C6-E3B8-9404-1D5E-336A4035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35697600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3002">
            <a:extLst>
              <a:ext uri="{FF2B5EF4-FFF2-40B4-BE49-F238E27FC236}">
                <a16:creationId xmlns:a16="http://schemas.microsoft.com/office/drawing/2014/main" id="{494228D0-8FC4-BC70-0634-8A7A9CCB5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CA160-2C3B-39F6-2452-44F30861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06675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4E30F-B2AB-0AB7-0EB7-F95AD439E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0919C2-9A9C-8CFA-C0E2-67CE3E8D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2258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448F3-C234-08F4-F5B9-0F6B38A1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2149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1001">
            <a:extLst>
              <a:ext uri="{FF2B5EF4-FFF2-40B4-BE49-F238E27FC236}">
                <a16:creationId xmlns:a16="http://schemas.microsoft.com/office/drawing/2014/main" id="{7D3BBDD1-322B-9BF7-BA7D-3496AADBD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25686506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1002">
            <a:extLst>
              <a:ext uri="{FF2B5EF4-FFF2-40B4-BE49-F238E27FC236}">
                <a16:creationId xmlns:a16="http://schemas.microsoft.com/office/drawing/2014/main" id="{80C4520B-FBF9-FFAF-24F2-9E0E621FF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61C75B-88B6-1228-FAB2-E9E0D5ED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131119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82E71-D0CE-5DF8-7F03-1864D9F83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F85EA8-A923-82AF-957A-30A2B6EA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843204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08DA66-5899-0C4A-643B-24AA7D63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135DA7-823A-0EA6-662E-E5ADC704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395044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2001">
            <a:extLst>
              <a:ext uri="{FF2B5EF4-FFF2-40B4-BE49-F238E27FC236}">
                <a16:creationId xmlns:a16="http://schemas.microsoft.com/office/drawing/2014/main" id="{DF051BB1-E110-7109-E842-094E333FB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605CC7-C086-4606-E524-D7799E2FA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Lead Me Gently Home, Father</a:t>
            </a:r>
          </a:p>
        </p:txBody>
      </p:sp>
    </p:spTree>
    <p:extLst>
      <p:ext uri="{BB962C8B-B14F-4D97-AF65-F5344CB8AC3E}">
        <p14:creationId xmlns:p14="http://schemas.microsoft.com/office/powerpoint/2010/main" val="10791561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 Me Gently Home Father_169_arr1_v2002">
            <a:extLst>
              <a:ext uri="{FF2B5EF4-FFF2-40B4-BE49-F238E27FC236}">
                <a16:creationId xmlns:a16="http://schemas.microsoft.com/office/drawing/2014/main" id="{7C57D267-2CCA-1297-5302-027375C4B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53A76E-7C3E-6BF4-2324-876C30D9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186249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80201-C29F-8EDE-73CE-CD0255F0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79853-5AA5-C8B7-AC84-046A0C5F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323346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665CAD-B0FB-5B26-D993-28A83F50A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A110B6-0B5C-391A-3901-33935EB4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287147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2025-04-21T16:53:47Z</dcterms:modified>
  <cp:category>PDHymns</cp:category>
</cp:coreProperties>
</file>