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Leaning On The Everlasting Arms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A/C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#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132946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767115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E. A. Hoffman (1887)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A. J. Showalter (1887)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aning On The Everlasting Arms_169_v3001">
            <a:extLst>
              <a:ext uri="{FF2B5EF4-FFF2-40B4-BE49-F238E27FC236}">
                <a16:creationId xmlns:a16="http://schemas.microsoft.com/office/drawing/2014/main" id="{8B4E63E9-9D50-E2D1-A991-70E3270BE6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258E431-8811-C81F-EDF5-9A1DDF9A3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Leaning On The Everlasting Arms</a:t>
            </a:r>
          </a:p>
        </p:txBody>
      </p:sp>
    </p:spTree>
    <p:extLst>
      <p:ext uri="{BB962C8B-B14F-4D97-AF65-F5344CB8AC3E}">
        <p14:creationId xmlns:p14="http://schemas.microsoft.com/office/powerpoint/2010/main" val="313079968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aning On The Everlasting Arms_169_v3002">
            <a:extLst>
              <a:ext uri="{FF2B5EF4-FFF2-40B4-BE49-F238E27FC236}">
                <a16:creationId xmlns:a16="http://schemas.microsoft.com/office/drawing/2014/main" id="{28926473-E27C-A2E7-02CA-DFC4945567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D9D5C72-4749-7F1A-FC58-ABF2F68AA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1714611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775D4B-B08E-37E8-EFE2-A405A3D37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57BC98D-D88F-C96B-D1F0-69B114C4E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19394184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CF3DC0-28CC-8563-3617-90EE8659C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758730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aning On The Everlasting Arms_169_v1001">
            <a:extLst>
              <a:ext uri="{FF2B5EF4-FFF2-40B4-BE49-F238E27FC236}">
                <a16:creationId xmlns:a16="http://schemas.microsoft.com/office/drawing/2014/main" id="{DCBEFCEC-A39F-5C92-BE91-B90C819CA2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Leaning On The Everlasting Arms</a:t>
            </a:r>
          </a:p>
        </p:txBody>
      </p:sp>
    </p:spTree>
    <p:extLst>
      <p:ext uri="{BB962C8B-B14F-4D97-AF65-F5344CB8AC3E}">
        <p14:creationId xmlns:p14="http://schemas.microsoft.com/office/powerpoint/2010/main" val="159217080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aning On The Everlasting Arms_169_v1002">
            <a:extLst>
              <a:ext uri="{FF2B5EF4-FFF2-40B4-BE49-F238E27FC236}">
                <a16:creationId xmlns:a16="http://schemas.microsoft.com/office/drawing/2014/main" id="{80627C6B-A522-3153-5536-AAE4FC9583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33F67A9-8560-7C79-436C-601A5A228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64017781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D6AF3A-6182-782C-BD19-E79A81754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E0CA27D-4757-8A76-67D8-EE455AD21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866167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4DF592-4E90-5C64-C8CB-F6B19DFA8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1213F42-AA9A-BBB2-A9CA-371A44A16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69694185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aning On The Everlasting Arms_169_v2001">
            <a:extLst>
              <a:ext uri="{FF2B5EF4-FFF2-40B4-BE49-F238E27FC236}">
                <a16:creationId xmlns:a16="http://schemas.microsoft.com/office/drawing/2014/main" id="{98A93D8B-B6EF-94C0-7C13-1427EFF6D4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2E805ED-CAB8-5B6F-79B0-CD9BAB5CA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Leaning On The Everlasting Arms</a:t>
            </a:r>
          </a:p>
        </p:txBody>
      </p:sp>
    </p:spTree>
    <p:extLst>
      <p:ext uri="{BB962C8B-B14F-4D97-AF65-F5344CB8AC3E}">
        <p14:creationId xmlns:p14="http://schemas.microsoft.com/office/powerpoint/2010/main" val="6650085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aning On The Everlasting Arms_169_v2002">
            <a:extLst>
              <a:ext uri="{FF2B5EF4-FFF2-40B4-BE49-F238E27FC236}">
                <a16:creationId xmlns:a16="http://schemas.microsoft.com/office/drawing/2014/main" id="{2D503CEE-79D1-A17D-87D6-D5973E5FF0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89033D9-09E2-FBF3-9FF9-7CBFD2342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94686978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1AFB41-6941-EC44-2669-977F3BF9F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4FDF82C-98C1-AD1A-3FDC-8FF32DCB4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5282575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A2EDA7-11CE-F853-A4C1-FE430F9AC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BABA4F5-763E-2BC4-DFA2-7024FA19F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78978362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114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2025-04-21T16:56:44Z</dcterms:modified>
  <cp:category>PDHymns</cp:category>
</cp:coreProperties>
</file>