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Every Heart Rejoice And Sing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2/Chorus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9581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6791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S. Washburne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J. Webb (1848)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2002">
            <a:extLst>
              <a:ext uri="{FF2B5EF4-FFF2-40B4-BE49-F238E27FC236}">
                <a16:creationId xmlns:a16="http://schemas.microsoft.com/office/drawing/2014/main" id="{CC989585-890A-3AC4-56A3-A76A9B1A0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D27AFF-7E86-34B1-3ED0-6B350C41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833783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1">
            <a:extLst>
              <a:ext uri="{FF2B5EF4-FFF2-40B4-BE49-F238E27FC236}">
                <a16:creationId xmlns:a16="http://schemas.microsoft.com/office/drawing/2014/main" id="{6BFF7F22-2954-B037-9EC1-4EDF68E95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FCC6AD-A7DA-E1C0-75B6-D80EE865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767659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2">
            <a:extLst>
              <a:ext uri="{FF2B5EF4-FFF2-40B4-BE49-F238E27FC236}">
                <a16:creationId xmlns:a16="http://schemas.microsoft.com/office/drawing/2014/main" id="{AACA6A10-ECDE-C18F-4359-C2554370C3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CC103F-2578-2077-CDB4-EDFE338E1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434552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3">
            <a:extLst>
              <a:ext uri="{FF2B5EF4-FFF2-40B4-BE49-F238E27FC236}">
                <a16:creationId xmlns:a16="http://schemas.microsoft.com/office/drawing/2014/main" id="{3AD3EB43-92D6-7CDD-F3E1-D3D02609F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744B01-9830-38C6-1CA9-1B8D9794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052858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4">
            <a:extLst>
              <a:ext uri="{FF2B5EF4-FFF2-40B4-BE49-F238E27FC236}">
                <a16:creationId xmlns:a16="http://schemas.microsoft.com/office/drawing/2014/main" id="{0032CACB-D352-9F72-15E4-4AD048BF30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41345C-22C2-24A1-6264-2433D6FD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757898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5">
            <a:extLst>
              <a:ext uri="{FF2B5EF4-FFF2-40B4-BE49-F238E27FC236}">
                <a16:creationId xmlns:a16="http://schemas.microsoft.com/office/drawing/2014/main" id="{551644AC-858F-26D6-49D0-DF66A2D60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348548-CF58-1212-49BD-E0D3A580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1475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1001">
            <a:extLst>
              <a:ext uri="{FF2B5EF4-FFF2-40B4-BE49-F238E27FC236}">
                <a16:creationId xmlns:a16="http://schemas.microsoft.com/office/drawing/2014/main" id="{1A463AFA-7181-0C08-D686-918617B0E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Every Heart Rejoice And Sing</a:t>
            </a:r>
          </a:p>
        </p:txBody>
      </p:sp>
    </p:spTree>
    <p:extLst>
      <p:ext uri="{BB962C8B-B14F-4D97-AF65-F5344CB8AC3E}">
        <p14:creationId xmlns:p14="http://schemas.microsoft.com/office/powerpoint/2010/main" val="7527728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1002">
            <a:extLst>
              <a:ext uri="{FF2B5EF4-FFF2-40B4-BE49-F238E27FC236}">
                <a16:creationId xmlns:a16="http://schemas.microsoft.com/office/drawing/2014/main" id="{ED7865A0-77C8-C02C-4C3F-C9525BF53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931821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1">
            <a:extLst>
              <a:ext uri="{FF2B5EF4-FFF2-40B4-BE49-F238E27FC236}">
                <a16:creationId xmlns:a16="http://schemas.microsoft.com/office/drawing/2014/main" id="{A3D565EE-4D7A-3674-E4DF-499CE7AE68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67B7C7-802C-38D5-12A4-02868B9E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408702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2">
            <a:extLst>
              <a:ext uri="{FF2B5EF4-FFF2-40B4-BE49-F238E27FC236}">
                <a16:creationId xmlns:a16="http://schemas.microsoft.com/office/drawing/2014/main" id="{8E80AE4B-C828-A211-29DC-045971114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A26964-BDDD-626C-F041-6EBCD31F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559740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3">
            <a:extLst>
              <a:ext uri="{FF2B5EF4-FFF2-40B4-BE49-F238E27FC236}">
                <a16:creationId xmlns:a16="http://schemas.microsoft.com/office/drawing/2014/main" id="{6EF441C8-F7E6-AAEF-9780-2D367AF04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22EC60-903E-EC4C-042F-DA2A4147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532173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4">
            <a:extLst>
              <a:ext uri="{FF2B5EF4-FFF2-40B4-BE49-F238E27FC236}">
                <a16:creationId xmlns:a16="http://schemas.microsoft.com/office/drawing/2014/main" id="{20562001-1CE8-909B-CDA8-9FE981853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840EE1-8E42-EA44-D57E-52160F50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570919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C005">
            <a:extLst>
              <a:ext uri="{FF2B5EF4-FFF2-40B4-BE49-F238E27FC236}">
                <a16:creationId xmlns:a16="http://schemas.microsoft.com/office/drawing/2014/main" id="{8A1A1BBF-1D7C-B93E-9F5D-5F3710CFB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5BCB06-5890-162E-74C1-FE3B8FBED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577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Every Heart Rejoice And Sing_169_v2001">
            <a:extLst>
              <a:ext uri="{FF2B5EF4-FFF2-40B4-BE49-F238E27FC236}">
                <a16:creationId xmlns:a16="http://schemas.microsoft.com/office/drawing/2014/main" id="{EDD05B84-49C0-23CE-CF66-50E930110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F13ECA-7A08-177A-F177-AFA9AB35F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Every Heart Rejoice And Sing</a:t>
            </a:r>
          </a:p>
        </p:txBody>
      </p:sp>
    </p:spTree>
    <p:extLst>
      <p:ext uri="{BB962C8B-B14F-4D97-AF65-F5344CB8AC3E}">
        <p14:creationId xmlns:p14="http://schemas.microsoft.com/office/powerpoint/2010/main" val="6258160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114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2025-04-24T20:09:48Z</dcterms:modified>
  <cp:category>PDHymns</cp:category>
</cp:coreProperties>
</file>