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Let Him In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(There’s A Stranger At The Door)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C/E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433116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30433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J. B. Atchinson (1881)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E. O.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Excell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(1881)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Him In_169_v3001">
            <a:extLst>
              <a:ext uri="{FF2B5EF4-FFF2-40B4-BE49-F238E27FC236}">
                <a16:creationId xmlns:a16="http://schemas.microsoft.com/office/drawing/2014/main" id="{A67C97EA-D3C5-9295-DA40-13AB47543A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196112D-3FE5-D9A7-ECC1-1552B5300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Let Him In</a:t>
            </a:r>
          </a:p>
        </p:txBody>
      </p:sp>
    </p:spTree>
    <p:extLst>
      <p:ext uri="{BB962C8B-B14F-4D97-AF65-F5344CB8AC3E}">
        <p14:creationId xmlns:p14="http://schemas.microsoft.com/office/powerpoint/2010/main" val="210968930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Him In_169_v3002">
            <a:extLst>
              <a:ext uri="{FF2B5EF4-FFF2-40B4-BE49-F238E27FC236}">
                <a16:creationId xmlns:a16="http://schemas.microsoft.com/office/drawing/2014/main" id="{84B12296-F685-CE60-BF5A-332809353C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9212543-BCE5-0A63-2BDB-63BF5410E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117971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Him In_169_v3003">
            <a:extLst>
              <a:ext uri="{FF2B5EF4-FFF2-40B4-BE49-F238E27FC236}">
                <a16:creationId xmlns:a16="http://schemas.microsoft.com/office/drawing/2014/main" id="{5941404C-7517-6A6B-514C-605461B795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EA667D5-E56A-6745-E4A6-B4754A273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69364546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Him In_169_v3004">
            <a:extLst>
              <a:ext uri="{FF2B5EF4-FFF2-40B4-BE49-F238E27FC236}">
                <a16:creationId xmlns:a16="http://schemas.microsoft.com/office/drawing/2014/main" id="{4C3ABE4A-D82A-286D-9421-BE5D3AD06E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  <p:sp>
        <p:nvSpPr>
          <p:cNvPr id="4" name="Text Box 5">
            <a:extLst>
              <a:ext uri="{FF2B5EF4-FFF2-40B4-BE49-F238E27FC236}">
                <a16:creationId xmlns:a16="http://schemas.microsoft.com/office/drawing/2014/main" id="{DD204434-2DC1-6C8C-89B9-F6FA43D60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967209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Him In_169_v1001">
            <a:extLst>
              <a:ext uri="{FF2B5EF4-FFF2-40B4-BE49-F238E27FC236}">
                <a16:creationId xmlns:a16="http://schemas.microsoft.com/office/drawing/2014/main" id="{83F0AED3-72EE-C7AC-B8DC-6556AA40B6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2E78887-52FF-A39C-25E2-F17FEF8AC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Let Him In</a:t>
            </a:r>
          </a:p>
        </p:txBody>
      </p:sp>
    </p:spTree>
    <p:extLst>
      <p:ext uri="{BB962C8B-B14F-4D97-AF65-F5344CB8AC3E}">
        <p14:creationId xmlns:p14="http://schemas.microsoft.com/office/powerpoint/2010/main" val="280646570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Him In_169_v1002">
            <a:extLst>
              <a:ext uri="{FF2B5EF4-FFF2-40B4-BE49-F238E27FC236}">
                <a16:creationId xmlns:a16="http://schemas.microsoft.com/office/drawing/2014/main" id="{0FD3BCCD-D6DB-E877-B562-5CD23B2BD1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2F0FC0B-1B76-FD3D-6CC1-EA6360DF4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3043561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Him In_169_v1003">
            <a:extLst>
              <a:ext uri="{FF2B5EF4-FFF2-40B4-BE49-F238E27FC236}">
                <a16:creationId xmlns:a16="http://schemas.microsoft.com/office/drawing/2014/main" id="{3C8D08D5-C748-48B5-A951-68F4A10C14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ED775EB-6AF8-5FDB-1C5F-F65191603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5260884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Him In_169_v1004">
            <a:extLst>
              <a:ext uri="{FF2B5EF4-FFF2-40B4-BE49-F238E27FC236}">
                <a16:creationId xmlns:a16="http://schemas.microsoft.com/office/drawing/2014/main" id="{279A7166-D0CA-AD35-52BD-7B8157C59B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2B853C1-1DDA-2391-B704-50A9B26E1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03981085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Him In_169_v2001">
            <a:extLst>
              <a:ext uri="{FF2B5EF4-FFF2-40B4-BE49-F238E27FC236}">
                <a16:creationId xmlns:a16="http://schemas.microsoft.com/office/drawing/2014/main" id="{964A991E-EE5F-9198-744A-C3340475E2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3D0C94-5DA0-C0AF-1E4F-4092B5ACB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Let Him In</a:t>
            </a:r>
          </a:p>
        </p:txBody>
      </p:sp>
    </p:spTree>
    <p:extLst>
      <p:ext uri="{BB962C8B-B14F-4D97-AF65-F5344CB8AC3E}">
        <p14:creationId xmlns:p14="http://schemas.microsoft.com/office/powerpoint/2010/main" val="23754347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Him In_169_v2002">
            <a:extLst>
              <a:ext uri="{FF2B5EF4-FFF2-40B4-BE49-F238E27FC236}">
                <a16:creationId xmlns:a16="http://schemas.microsoft.com/office/drawing/2014/main" id="{5968BC62-5990-7309-C469-D118A9A731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2C359E1-8C9C-6E95-5C41-F7A2C46A5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9932437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Him In_169_v2003">
            <a:extLst>
              <a:ext uri="{FF2B5EF4-FFF2-40B4-BE49-F238E27FC236}">
                <a16:creationId xmlns:a16="http://schemas.microsoft.com/office/drawing/2014/main" id="{85B50D62-66D5-F453-39F8-BD998D1C77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08EF735-8367-8621-ECBF-56839299E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1692548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Him In_169_v2004">
            <a:extLst>
              <a:ext uri="{FF2B5EF4-FFF2-40B4-BE49-F238E27FC236}">
                <a16:creationId xmlns:a16="http://schemas.microsoft.com/office/drawing/2014/main" id="{E6272950-EAA6-8F76-2787-0A1627BC17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1053E3C-24C7-FD1F-99FD-FDCC411A7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62168672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111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2025-04-21T17:00:24Z</dcterms:modified>
  <cp:category>PDHymns</cp:category>
</cp:coreProperties>
</file>