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Let The Lower Lights Be Burning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(Lower Lights)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83058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Phillip P. Bliss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Phillip P. Bliss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Lower Lights Be Burning_169_v3001">
            <a:extLst>
              <a:ext uri="{FF2B5EF4-FFF2-40B4-BE49-F238E27FC236}">
                <a16:creationId xmlns:a16="http://schemas.microsoft.com/office/drawing/2014/main" id="{EA2309BD-A673-3A5D-9149-E17239A6AF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33FA70-826C-9624-35DC-85822717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Let The Lower Lights Be Burning</a:t>
            </a:r>
          </a:p>
        </p:txBody>
      </p:sp>
    </p:spTree>
    <p:extLst>
      <p:ext uri="{BB962C8B-B14F-4D97-AF65-F5344CB8AC3E}">
        <p14:creationId xmlns:p14="http://schemas.microsoft.com/office/powerpoint/2010/main" val="25452683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Lower Lights Be Burning_169_v3002">
            <a:extLst>
              <a:ext uri="{FF2B5EF4-FFF2-40B4-BE49-F238E27FC236}">
                <a16:creationId xmlns:a16="http://schemas.microsoft.com/office/drawing/2014/main" id="{2848E3B8-477C-18D8-48D0-FAE561BD50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E7423F-6798-4C2A-FDC3-2C31C8462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885793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Lower Lights Be Burning_169_vC001">
            <a:extLst>
              <a:ext uri="{FF2B5EF4-FFF2-40B4-BE49-F238E27FC236}">
                <a16:creationId xmlns:a16="http://schemas.microsoft.com/office/drawing/2014/main" id="{3100C459-6090-308B-135D-BB2AAEB7BF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DE54EA-512C-0C69-18E4-A21902B2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187893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Lower Lights Be Burning_169_vC002">
            <a:extLst>
              <a:ext uri="{FF2B5EF4-FFF2-40B4-BE49-F238E27FC236}">
                <a16:creationId xmlns:a16="http://schemas.microsoft.com/office/drawing/2014/main" id="{E9B4CEBF-3175-EFBB-A3C9-C609C0D83B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3235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Lower Lights Be Burning_169_v1001">
            <a:extLst>
              <a:ext uri="{FF2B5EF4-FFF2-40B4-BE49-F238E27FC236}">
                <a16:creationId xmlns:a16="http://schemas.microsoft.com/office/drawing/2014/main" id="{7A9AD421-715F-2FD0-D89D-449DDBD1FD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Let The Lower Lights Be Burning</a:t>
            </a:r>
          </a:p>
        </p:txBody>
      </p:sp>
    </p:spTree>
    <p:extLst>
      <p:ext uri="{BB962C8B-B14F-4D97-AF65-F5344CB8AC3E}">
        <p14:creationId xmlns:p14="http://schemas.microsoft.com/office/powerpoint/2010/main" val="20809323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Lower Lights Be Burning_169_v1002">
            <a:extLst>
              <a:ext uri="{FF2B5EF4-FFF2-40B4-BE49-F238E27FC236}">
                <a16:creationId xmlns:a16="http://schemas.microsoft.com/office/drawing/2014/main" id="{875DBCBB-E8F0-5381-3764-3ACE36DD48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77992C-6C47-FA1D-BA29-727F09C30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0523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Lower Lights Be Burning_169_vC001">
            <a:extLst>
              <a:ext uri="{FF2B5EF4-FFF2-40B4-BE49-F238E27FC236}">
                <a16:creationId xmlns:a16="http://schemas.microsoft.com/office/drawing/2014/main" id="{3736BF97-D52B-91F7-FBE7-4633634CA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17A0D4-DECE-3F21-2595-6EA4F9F3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826861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Lower Lights Be Burning_169_vC002">
            <a:extLst>
              <a:ext uri="{FF2B5EF4-FFF2-40B4-BE49-F238E27FC236}">
                <a16:creationId xmlns:a16="http://schemas.microsoft.com/office/drawing/2014/main" id="{3C55CCAA-287E-659C-35FC-5389C5BF31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26992E-615D-51DE-B8AD-72AC05B2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119683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Lower Lights Be Burning_169_v2001">
            <a:extLst>
              <a:ext uri="{FF2B5EF4-FFF2-40B4-BE49-F238E27FC236}">
                <a16:creationId xmlns:a16="http://schemas.microsoft.com/office/drawing/2014/main" id="{4114E3C7-B8FB-C83F-D9DC-BE1F875F64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66ECD5-9013-B8A0-3F77-9F0D5EA0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Let The Lower Lights Be Burning</a:t>
            </a:r>
          </a:p>
        </p:txBody>
      </p:sp>
    </p:spTree>
    <p:extLst>
      <p:ext uri="{BB962C8B-B14F-4D97-AF65-F5344CB8AC3E}">
        <p14:creationId xmlns:p14="http://schemas.microsoft.com/office/powerpoint/2010/main" val="3003396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Lower Lights Be Burning_169_v2002">
            <a:extLst>
              <a:ext uri="{FF2B5EF4-FFF2-40B4-BE49-F238E27FC236}">
                <a16:creationId xmlns:a16="http://schemas.microsoft.com/office/drawing/2014/main" id="{180EB422-4699-0DCA-6C9A-AB9560C5EA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7C4296-501A-B6E2-C446-385C98E95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673780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Lower Lights Be Burning_169_vC001">
            <a:extLst>
              <a:ext uri="{FF2B5EF4-FFF2-40B4-BE49-F238E27FC236}">
                <a16:creationId xmlns:a16="http://schemas.microsoft.com/office/drawing/2014/main" id="{34AA0C72-C8E5-0180-B8B4-2CAA5D22E4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EB3F1E-FCCC-0EF5-D261-0C26C3CB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0140242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Lower Lights Be Burning_169_vC002">
            <a:extLst>
              <a:ext uri="{FF2B5EF4-FFF2-40B4-BE49-F238E27FC236}">
                <a16:creationId xmlns:a16="http://schemas.microsoft.com/office/drawing/2014/main" id="{A030759C-7187-D904-BE53-05B31ED6D1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308EAE-C4C8-6DCF-F384-ED3ADF8C9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487908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119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2025-04-24T20:31:28Z</dcterms:modified>
  <cp:category>PDHymns</cp:category>
</cp:coreProperties>
</file>