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Lift Every Voice And Sing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G/F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TI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28063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TI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TI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14716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Weldon Johnson (1921)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Rosamond Johnson (1921)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Every Voice And Sing_169_v3001">
            <a:extLst>
              <a:ext uri="{FF2B5EF4-FFF2-40B4-BE49-F238E27FC236}">
                <a16:creationId xmlns:a16="http://schemas.microsoft.com/office/drawing/2014/main" id="{A2D37676-3AF5-B461-C517-9BAA0CC0C7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FE9AAB8-DAA9-B44A-34EA-5A1B1A2AE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Lift Every Voice And Sing</a:t>
            </a:r>
          </a:p>
        </p:txBody>
      </p:sp>
    </p:spTree>
    <p:extLst>
      <p:ext uri="{BB962C8B-B14F-4D97-AF65-F5344CB8AC3E}">
        <p14:creationId xmlns:p14="http://schemas.microsoft.com/office/powerpoint/2010/main" val="215205290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Every Voice And Sing_169_v3002">
            <a:extLst>
              <a:ext uri="{FF2B5EF4-FFF2-40B4-BE49-F238E27FC236}">
                <a16:creationId xmlns:a16="http://schemas.microsoft.com/office/drawing/2014/main" id="{0CEC76E0-AA7B-7E11-D617-836173B5FE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533189-C88D-A7CB-56D5-32D0AE53D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0161414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Every Voice And Sing_169_v3003">
            <a:extLst>
              <a:ext uri="{FF2B5EF4-FFF2-40B4-BE49-F238E27FC236}">
                <a16:creationId xmlns:a16="http://schemas.microsoft.com/office/drawing/2014/main" id="{A4D597DB-6813-7E58-8CBC-50DD5FDC1A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F8A18C6-AC04-B850-E519-3FB8353C6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9021100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Every Voice And Sing_169_v3004">
            <a:extLst>
              <a:ext uri="{FF2B5EF4-FFF2-40B4-BE49-F238E27FC236}">
                <a16:creationId xmlns:a16="http://schemas.microsoft.com/office/drawing/2014/main" id="{4983F687-6EDE-2E53-1EA4-CD16D9BBDE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DD10B1-F1A4-C7A9-305F-7D161A6F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3219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Every Voice And Sing_169_v1001">
            <a:extLst>
              <a:ext uri="{FF2B5EF4-FFF2-40B4-BE49-F238E27FC236}">
                <a16:creationId xmlns:a16="http://schemas.microsoft.com/office/drawing/2014/main" id="{DF3F3F7F-83EA-1439-DAA4-8449D960EE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Lift Every Voice And Sing</a:t>
            </a:r>
          </a:p>
        </p:txBody>
      </p:sp>
    </p:spTree>
    <p:extLst>
      <p:ext uri="{BB962C8B-B14F-4D97-AF65-F5344CB8AC3E}">
        <p14:creationId xmlns:p14="http://schemas.microsoft.com/office/powerpoint/2010/main" val="30939025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Every Voice And Sing_169_v1002">
            <a:extLst>
              <a:ext uri="{FF2B5EF4-FFF2-40B4-BE49-F238E27FC236}">
                <a16:creationId xmlns:a16="http://schemas.microsoft.com/office/drawing/2014/main" id="{63BD1F13-A7A2-BCD3-483A-50934216AB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5511715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Every Voice And Sing_169_v1003">
            <a:extLst>
              <a:ext uri="{FF2B5EF4-FFF2-40B4-BE49-F238E27FC236}">
                <a16:creationId xmlns:a16="http://schemas.microsoft.com/office/drawing/2014/main" id="{CC82EED0-8654-06CE-840D-4979E1C216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B79874-97DC-59B1-0E13-27D5DC863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80793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Every Voice And Sing_169_v1004">
            <a:extLst>
              <a:ext uri="{FF2B5EF4-FFF2-40B4-BE49-F238E27FC236}">
                <a16:creationId xmlns:a16="http://schemas.microsoft.com/office/drawing/2014/main" id="{8DCFEA93-6E6E-1122-C055-62DA5B5A68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7C42F76-7BB7-BD90-E1CD-89FBE30A2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9630993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Every Voice And Sing_169_v2001">
            <a:extLst>
              <a:ext uri="{FF2B5EF4-FFF2-40B4-BE49-F238E27FC236}">
                <a16:creationId xmlns:a16="http://schemas.microsoft.com/office/drawing/2014/main" id="{43B3196A-0970-D705-5CC0-79CF4CC3CD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DEBB27-84C1-CB10-1463-BA0621C53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Lift Every Voice And Sing</a:t>
            </a:r>
          </a:p>
        </p:txBody>
      </p:sp>
    </p:spTree>
    <p:extLst>
      <p:ext uri="{BB962C8B-B14F-4D97-AF65-F5344CB8AC3E}">
        <p14:creationId xmlns:p14="http://schemas.microsoft.com/office/powerpoint/2010/main" val="149707335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Every Voice And Sing_169_v2002">
            <a:extLst>
              <a:ext uri="{FF2B5EF4-FFF2-40B4-BE49-F238E27FC236}">
                <a16:creationId xmlns:a16="http://schemas.microsoft.com/office/drawing/2014/main" id="{D4D83781-D89E-4C17-5F0E-2CDE117503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ECABA24-CADB-3E94-1EB2-021396524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7194359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Every Voice And Sing_169_v2003">
            <a:extLst>
              <a:ext uri="{FF2B5EF4-FFF2-40B4-BE49-F238E27FC236}">
                <a16:creationId xmlns:a16="http://schemas.microsoft.com/office/drawing/2014/main" id="{31D20BCA-4175-B33C-44B5-02873E0EB8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D103E1-3C26-66CF-A4EC-06B369E15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4011580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Every Voice And Sing_169_v2004">
            <a:extLst>
              <a:ext uri="{FF2B5EF4-FFF2-40B4-BE49-F238E27FC236}">
                <a16:creationId xmlns:a16="http://schemas.microsoft.com/office/drawing/2014/main" id="{5797A566-CB55-BD2E-1EB3-ECA0E1BE94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F6FB7A2-8D5A-BE59-CCE6-F71DEC95D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610735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2025-04-27T21:47:07Z</dcterms:modified>
  <cp:category>PDHymns</cp:category>
</cp:coreProperties>
</file>