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Lift Him Up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8524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Johnson Oatman, Jr. (1906)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Benjamin B. Beall (1906)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A81CE1-37E4-8598-B039-52CB88935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8DF285-942E-384B-240F-4DF9D79C5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Lift Him Up</a:t>
            </a:r>
          </a:p>
        </p:txBody>
      </p:sp>
    </p:spTree>
    <p:extLst>
      <p:ext uri="{BB962C8B-B14F-4D97-AF65-F5344CB8AC3E}">
        <p14:creationId xmlns:p14="http://schemas.microsoft.com/office/powerpoint/2010/main" val="35404784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4o4002">
            <a:extLst>
              <a:ext uri="{FF2B5EF4-FFF2-40B4-BE49-F238E27FC236}">
                <a16:creationId xmlns:a16="http://schemas.microsoft.com/office/drawing/2014/main" id="{5FF311A3-E6ED-69CE-CD24-A49E17CCA3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F7D5C7-8805-A75B-68F0-764B56E6D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826339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1">
            <a:extLst>
              <a:ext uri="{FF2B5EF4-FFF2-40B4-BE49-F238E27FC236}">
                <a16:creationId xmlns:a16="http://schemas.microsoft.com/office/drawing/2014/main" id="{3039ADB1-9EC7-F415-1E9B-3BAC847AE5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8DC915-7A31-1142-B6D6-01347E9F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594435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2">
            <a:extLst>
              <a:ext uri="{FF2B5EF4-FFF2-40B4-BE49-F238E27FC236}">
                <a16:creationId xmlns:a16="http://schemas.microsoft.com/office/drawing/2014/main" id="{47109461-3463-C8D9-4EEC-CC3B92E2A0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98043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1001">
            <a:extLst>
              <a:ext uri="{FF2B5EF4-FFF2-40B4-BE49-F238E27FC236}">
                <a16:creationId xmlns:a16="http://schemas.microsoft.com/office/drawing/2014/main" id="{085E6111-D119-E844-9475-2649DC5633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Lift Him Up</a:t>
            </a:r>
          </a:p>
        </p:txBody>
      </p:sp>
    </p:spTree>
    <p:extLst>
      <p:ext uri="{BB962C8B-B14F-4D97-AF65-F5344CB8AC3E}">
        <p14:creationId xmlns:p14="http://schemas.microsoft.com/office/powerpoint/2010/main" val="30269706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1002">
            <a:extLst>
              <a:ext uri="{FF2B5EF4-FFF2-40B4-BE49-F238E27FC236}">
                <a16:creationId xmlns:a16="http://schemas.microsoft.com/office/drawing/2014/main" id="{976F0042-8693-1998-1B6D-0E19B01853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FAFF15-F2E2-DA46-A3A0-53FECC14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607817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1">
            <a:extLst>
              <a:ext uri="{FF2B5EF4-FFF2-40B4-BE49-F238E27FC236}">
                <a16:creationId xmlns:a16="http://schemas.microsoft.com/office/drawing/2014/main" id="{941204D6-0900-E6AC-028C-91E1464B87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F42847-EE6E-BFE9-0C53-C05116F9D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666513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2">
            <a:extLst>
              <a:ext uri="{FF2B5EF4-FFF2-40B4-BE49-F238E27FC236}">
                <a16:creationId xmlns:a16="http://schemas.microsoft.com/office/drawing/2014/main" id="{ADBE254F-EC37-9529-54AC-DB2387D197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4AFDAF-1F0C-9BB3-05BA-8F196A3A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43331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2001">
            <a:extLst>
              <a:ext uri="{FF2B5EF4-FFF2-40B4-BE49-F238E27FC236}">
                <a16:creationId xmlns:a16="http://schemas.microsoft.com/office/drawing/2014/main" id="{D2C3EAEA-1597-9D3B-6A67-23C3E28CC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405D45-1A19-5232-261F-A895145B9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Lift Him Up</a:t>
            </a:r>
          </a:p>
        </p:txBody>
      </p:sp>
    </p:spTree>
    <p:extLst>
      <p:ext uri="{BB962C8B-B14F-4D97-AF65-F5344CB8AC3E}">
        <p14:creationId xmlns:p14="http://schemas.microsoft.com/office/powerpoint/2010/main" val="32956276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2002">
            <a:extLst>
              <a:ext uri="{FF2B5EF4-FFF2-40B4-BE49-F238E27FC236}">
                <a16:creationId xmlns:a16="http://schemas.microsoft.com/office/drawing/2014/main" id="{422CD5C2-F695-5C80-53E8-75287D8F02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F284BF-9A1D-9BE5-3241-B79C0FD44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001828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1">
            <a:extLst>
              <a:ext uri="{FF2B5EF4-FFF2-40B4-BE49-F238E27FC236}">
                <a16:creationId xmlns:a16="http://schemas.microsoft.com/office/drawing/2014/main" id="{53FC1C88-8D51-A6D6-9A8B-73EF3C50FC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1B007B-9FB6-87B9-569E-3B714E00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4345967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 Him Up_169_vC002">
            <a:extLst>
              <a:ext uri="{FF2B5EF4-FFF2-40B4-BE49-F238E27FC236}">
                <a16:creationId xmlns:a16="http://schemas.microsoft.com/office/drawing/2014/main" id="{4D9149A8-1C17-BA7C-A38F-A591D9081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634327-2029-C914-A968-0B775EEE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76754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2025-04-22T23:39:55Z</dcterms:modified>
  <cp:category>PDHymns</cp:category>
</cp:coreProperties>
</file>