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Like A River Glorious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WYE VALLEY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6.5.6.5.D w/CHORUS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2/2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F/F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3489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6868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Frances R. Havengal (1874)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James Mountain (1876)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ke A River Glorious_169_vC001">
            <a:extLst>
              <a:ext uri="{FF2B5EF4-FFF2-40B4-BE49-F238E27FC236}">
                <a16:creationId xmlns:a16="http://schemas.microsoft.com/office/drawing/2014/main" id="{49726592-15BE-E0CF-0B06-D0058E070E2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442332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ke A River Glorious_169_v1001">
            <a:extLst>
              <a:ext uri="{FF2B5EF4-FFF2-40B4-BE49-F238E27FC236}">
                <a16:creationId xmlns:a16="http://schemas.microsoft.com/office/drawing/2014/main" id="{B7FD563F-80DF-C937-822D-8D4DF29070C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Like A River Glorious</a:t>
            </a:r>
          </a:p>
        </p:txBody>
      </p:sp>
    </p:spTree>
    <p:extLst>
      <p:ext uri="{BB962C8B-B14F-4D97-AF65-F5344CB8AC3E}">
        <p14:creationId xmlns:p14="http://schemas.microsoft.com/office/powerpoint/2010/main" val="124659138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ke A River Glorious_169_v1002">
            <a:extLst>
              <a:ext uri="{FF2B5EF4-FFF2-40B4-BE49-F238E27FC236}">
                <a16:creationId xmlns:a16="http://schemas.microsoft.com/office/drawing/2014/main" id="{FF69CB00-24C3-DF9D-56A0-4BA8EAE998B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A00AC79-4FAC-3945-291C-780A611AA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27597010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ke A River Glorious_169_vC001">
            <a:extLst>
              <a:ext uri="{FF2B5EF4-FFF2-40B4-BE49-F238E27FC236}">
                <a16:creationId xmlns:a16="http://schemas.microsoft.com/office/drawing/2014/main" id="{13DDE0C0-1F54-2648-574E-29F3229B189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42B1A83-B891-F5EF-D556-814657E60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8504395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ke A River Glorious_169_v2001">
            <a:extLst>
              <a:ext uri="{FF2B5EF4-FFF2-40B4-BE49-F238E27FC236}">
                <a16:creationId xmlns:a16="http://schemas.microsoft.com/office/drawing/2014/main" id="{C8C86168-A8E4-000D-067D-62FEF69E8EA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1C48E04-22B4-80BB-7E64-505B140FB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Like A River Glorious</a:t>
            </a:r>
          </a:p>
        </p:txBody>
      </p:sp>
    </p:spTree>
    <p:extLst>
      <p:ext uri="{BB962C8B-B14F-4D97-AF65-F5344CB8AC3E}">
        <p14:creationId xmlns:p14="http://schemas.microsoft.com/office/powerpoint/2010/main" val="350730450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ke A River Glorious_169_v2002">
            <a:extLst>
              <a:ext uri="{FF2B5EF4-FFF2-40B4-BE49-F238E27FC236}">
                <a16:creationId xmlns:a16="http://schemas.microsoft.com/office/drawing/2014/main" id="{FE6A8C3E-A146-F464-FA7C-0A593EB2F9C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4FD617E-E731-970A-AE7D-AC8519917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2288613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ke A River Glorious_169_vC001">
            <a:extLst>
              <a:ext uri="{FF2B5EF4-FFF2-40B4-BE49-F238E27FC236}">
                <a16:creationId xmlns:a16="http://schemas.microsoft.com/office/drawing/2014/main" id="{A59B4299-BB54-9EF9-13B9-6356DF072F4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F937FCC-EC74-8683-3157-EC64E65FA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21521668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ke A River Glorious_169_v3001">
            <a:extLst>
              <a:ext uri="{FF2B5EF4-FFF2-40B4-BE49-F238E27FC236}">
                <a16:creationId xmlns:a16="http://schemas.microsoft.com/office/drawing/2014/main" id="{F539AD42-9729-2F0B-71ED-28BFAE23535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B6E1ED8-A42E-5559-F56A-36F96E495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Like A River Glorious</a:t>
            </a:r>
          </a:p>
        </p:txBody>
      </p:sp>
    </p:spTree>
    <p:extLst>
      <p:ext uri="{BB962C8B-B14F-4D97-AF65-F5344CB8AC3E}">
        <p14:creationId xmlns:p14="http://schemas.microsoft.com/office/powerpoint/2010/main" val="283552675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ke A River Glorious_169_v3002">
            <a:extLst>
              <a:ext uri="{FF2B5EF4-FFF2-40B4-BE49-F238E27FC236}">
                <a16:creationId xmlns:a16="http://schemas.microsoft.com/office/drawing/2014/main" id="{31825B3E-8DFA-AE65-F3B7-CA686E2C4A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1DB2D86-49E6-496B-EA70-3458FB843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0165819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104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2025-04-27T22:02:17Z</dcterms:modified>
  <cp:category>PDHymns</cp:category>
</cp:coreProperties>
</file>