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Living For Jesus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71024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8815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T. O. Chisholm (1917)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C. Harold Lowden (1915)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 For Jesus_169_v3001">
            <a:extLst>
              <a:ext uri="{FF2B5EF4-FFF2-40B4-BE49-F238E27FC236}">
                <a16:creationId xmlns:a16="http://schemas.microsoft.com/office/drawing/2014/main" id="{CD8C003E-DDC9-AA42-492D-8240C7232A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36A582-DB83-45DC-29E3-D5BBC734F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Living For Jesus</a:t>
            </a:r>
          </a:p>
        </p:txBody>
      </p:sp>
    </p:spTree>
    <p:extLst>
      <p:ext uri="{BB962C8B-B14F-4D97-AF65-F5344CB8AC3E}">
        <p14:creationId xmlns:p14="http://schemas.microsoft.com/office/powerpoint/2010/main" val="215596063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 For Jesus_169_v3002">
            <a:extLst>
              <a:ext uri="{FF2B5EF4-FFF2-40B4-BE49-F238E27FC236}">
                <a16:creationId xmlns:a16="http://schemas.microsoft.com/office/drawing/2014/main" id="{C526448D-B5B8-14C7-08EA-94424BD2C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FE8AD71-5463-4E31-5724-84CF36985D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1943368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 For Jesus_169_vC001">
            <a:extLst>
              <a:ext uri="{FF2B5EF4-FFF2-40B4-BE49-F238E27FC236}">
                <a16:creationId xmlns:a16="http://schemas.microsoft.com/office/drawing/2014/main" id="{9F55772D-8A91-1E21-408B-361E22EA44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C3FE085-EC75-9456-2B83-2C16A1DD6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574899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 For Jesus_169_vC002">
            <a:extLst>
              <a:ext uri="{FF2B5EF4-FFF2-40B4-BE49-F238E27FC236}">
                <a16:creationId xmlns:a16="http://schemas.microsoft.com/office/drawing/2014/main" id="{29605156-ECB5-59AD-DC04-F947CB23B3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76780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 For Jesus_169_v1001">
            <a:extLst>
              <a:ext uri="{FF2B5EF4-FFF2-40B4-BE49-F238E27FC236}">
                <a16:creationId xmlns:a16="http://schemas.microsoft.com/office/drawing/2014/main" id="{BBEDAAE7-F5AB-27F9-A8F4-0F89194794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Living For Jesus</a:t>
            </a:r>
          </a:p>
        </p:txBody>
      </p:sp>
    </p:spTree>
    <p:extLst>
      <p:ext uri="{BB962C8B-B14F-4D97-AF65-F5344CB8AC3E}">
        <p14:creationId xmlns:p14="http://schemas.microsoft.com/office/powerpoint/2010/main" val="6998880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 For Jesus_169_v1002">
            <a:extLst>
              <a:ext uri="{FF2B5EF4-FFF2-40B4-BE49-F238E27FC236}">
                <a16:creationId xmlns:a16="http://schemas.microsoft.com/office/drawing/2014/main" id="{F4968D93-15A0-375F-D456-66AC8ECE27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C7FBDB0-57E8-A31C-F204-83DD66168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8659238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 For Jesus_169_vC001">
            <a:extLst>
              <a:ext uri="{FF2B5EF4-FFF2-40B4-BE49-F238E27FC236}">
                <a16:creationId xmlns:a16="http://schemas.microsoft.com/office/drawing/2014/main" id="{4EF518D9-4C9C-D1E2-4DC9-4C4D17F749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C3A12D-1A36-0060-F557-4EE03A8B3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5709781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 For Jesus_169_vC002">
            <a:extLst>
              <a:ext uri="{FF2B5EF4-FFF2-40B4-BE49-F238E27FC236}">
                <a16:creationId xmlns:a16="http://schemas.microsoft.com/office/drawing/2014/main" id="{1C595DE2-ABCD-97A4-A1D6-DE4E4914E5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A14002B-D337-EB41-AD36-1C6AC9D1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11825254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 For Jesus_169_v2001">
            <a:extLst>
              <a:ext uri="{FF2B5EF4-FFF2-40B4-BE49-F238E27FC236}">
                <a16:creationId xmlns:a16="http://schemas.microsoft.com/office/drawing/2014/main" id="{B105B6A7-592F-0D88-2133-9150AC431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C4B6634-D919-44FC-54BB-8747263B9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Living For Jesus</a:t>
            </a:r>
          </a:p>
        </p:txBody>
      </p:sp>
    </p:spTree>
    <p:extLst>
      <p:ext uri="{BB962C8B-B14F-4D97-AF65-F5344CB8AC3E}">
        <p14:creationId xmlns:p14="http://schemas.microsoft.com/office/powerpoint/2010/main" val="38176194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 For Jesus_169_v2002">
            <a:extLst>
              <a:ext uri="{FF2B5EF4-FFF2-40B4-BE49-F238E27FC236}">
                <a16:creationId xmlns:a16="http://schemas.microsoft.com/office/drawing/2014/main" id="{8AD439BB-61B5-30B7-173E-DE11262755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626360A-5FB8-AE5D-276D-8CF852FCC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42050457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 For Jesus_169_vC001">
            <a:extLst>
              <a:ext uri="{FF2B5EF4-FFF2-40B4-BE49-F238E27FC236}">
                <a16:creationId xmlns:a16="http://schemas.microsoft.com/office/drawing/2014/main" id="{5E6C3CFA-1357-4AB9-AA48-89D50BF96F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EFB93A8-B5EF-8B00-757C-DB27F8EB0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33443039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ve For Jesus_169_vC002">
            <a:extLst>
              <a:ext uri="{FF2B5EF4-FFF2-40B4-BE49-F238E27FC236}">
                <a16:creationId xmlns:a16="http://schemas.microsoft.com/office/drawing/2014/main" id="{1F853915-DA1A-CD5E-D650-304596734C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6AE8D6-BAD8-A774-BFA0-60D961C0C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5289121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104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2025-04-29T23:28:42Z</dcterms:modified>
  <cp:category>PDHymns</cp:category>
</cp:coreProperties>
</file>