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Lord, We Come Before Thee Now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HENDON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3484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0675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Hammond (1745)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C. H. A. Malan (1823)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3003">
            <a:extLst>
              <a:ext uri="{FF2B5EF4-FFF2-40B4-BE49-F238E27FC236}">
                <a16:creationId xmlns:a16="http://schemas.microsoft.com/office/drawing/2014/main" id="{5B3D21CF-48FA-769A-41D2-01984BD58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61C3F1-0BA9-24B4-BC5E-FE9A2CAE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786956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4001">
            <a:extLst>
              <a:ext uri="{FF2B5EF4-FFF2-40B4-BE49-F238E27FC236}">
                <a16:creationId xmlns:a16="http://schemas.microsoft.com/office/drawing/2014/main" id="{D5CF6B95-B3DD-D4AD-68F4-4E16065FA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0E2423-0EF1-083B-7B97-6F52FE84D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Lord, We Come Before Thee Now</a:t>
            </a:r>
          </a:p>
        </p:txBody>
      </p:sp>
    </p:spTree>
    <p:extLst>
      <p:ext uri="{BB962C8B-B14F-4D97-AF65-F5344CB8AC3E}">
        <p14:creationId xmlns:p14="http://schemas.microsoft.com/office/powerpoint/2010/main" val="13896013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4002">
            <a:extLst>
              <a:ext uri="{FF2B5EF4-FFF2-40B4-BE49-F238E27FC236}">
                <a16:creationId xmlns:a16="http://schemas.microsoft.com/office/drawing/2014/main" id="{14C24229-0B46-8E15-807C-4B9A811C9B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5EA50D-D203-F82F-E289-3D8FACB6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096267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4003">
            <a:extLst>
              <a:ext uri="{FF2B5EF4-FFF2-40B4-BE49-F238E27FC236}">
                <a16:creationId xmlns:a16="http://schemas.microsoft.com/office/drawing/2014/main" id="{B8875905-4781-092D-8765-9F10027730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8256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1001">
            <a:extLst>
              <a:ext uri="{FF2B5EF4-FFF2-40B4-BE49-F238E27FC236}">
                <a16:creationId xmlns:a16="http://schemas.microsoft.com/office/drawing/2014/main" id="{D6973D8C-59DC-2CC8-C10E-CFAB52D48F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Lord, We Come Before Thee Now</a:t>
            </a:r>
          </a:p>
        </p:txBody>
      </p:sp>
    </p:spTree>
    <p:extLst>
      <p:ext uri="{BB962C8B-B14F-4D97-AF65-F5344CB8AC3E}">
        <p14:creationId xmlns:p14="http://schemas.microsoft.com/office/powerpoint/2010/main" val="13710406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1002">
            <a:extLst>
              <a:ext uri="{FF2B5EF4-FFF2-40B4-BE49-F238E27FC236}">
                <a16:creationId xmlns:a16="http://schemas.microsoft.com/office/drawing/2014/main" id="{EBB618BE-2B29-5E93-BEFF-6B9D730D34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360F61-ACD6-6142-1FF2-1A7B60535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373454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1003">
            <a:extLst>
              <a:ext uri="{FF2B5EF4-FFF2-40B4-BE49-F238E27FC236}">
                <a16:creationId xmlns:a16="http://schemas.microsoft.com/office/drawing/2014/main" id="{7A9B5D0F-34C2-7049-6165-5B7303837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E3C3BC-4A64-F2EA-FC42-D3A727A71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827038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2001">
            <a:extLst>
              <a:ext uri="{FF2B5EF4-FFF2-40B4-BE49-F238E27FC236}">
                <a16:creationId xmlns:a16="http://schemas.microsoft.com/office/drawing/2014/main" id="{FE2497AE-9AC6-0A47-2A91-2CC3AE7B3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311FDE-9B43-89C6-754D-8014B3D8D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Lord, We Come Before Thee Now</a:t>
            </a:r>
          </a:p>
        </p:txBody>
      </p:sp>
    </p:spTree>
    <p:extLst>
      <p:ext uri="{BB962C8B-B14F-4D97-AF65-F5344CB8AC3E}">
        <p14:creationId xmlns:p14="http://schemas.microsoft.com/office/powerpoint/2010/main" val="33026679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2002">
            <a:extLst>
              <a:ext uri="{FF2B5EF4-FFF2-40B4-BE49-F238E27FC236}">
                <a16:creationId xmlns:a16="http://schemas.microsoft.com/office/drawing/2014/main" id="{FF2AAFAD-D533-13A9-EB67-D512E3803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D4619F-0A18-43EE-108E-9C5F8A93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039893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2003">
            <a:extLst>
              <a:ext uri="{FF2B5EF4-FFF2-40B4-BE49-F238E27FC236}">
                <a16:creationId xmlns:a16="http://schemas.microsoft.com/office/drawing/2014/main" id="{6F971126-50ED-FE5D-7893-571688F11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FFE576-C9D7-DB26-61B2-5A2F00E6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151526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3001">
            <a:extLst>
              <a:ext uri="{FF2B5EF4-FFF2-40B4-BE49-F238E27FC236}">
                <a16:creationId xmlns:a16="http://schemas.microsoft.com/office/drawing/2014/main" id="{45057C88-07E0-BB67-A57E-9B74522DF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95A592-FA3F-A29C-6A89-9744A461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Lord, We Come Before Thee Now</a:t>
            </a:r>
          </a:p>
        </p:txBody>
      </p:sp>
    </p:spTree>
    <p:extLst>
      <p:ext uri="{BB962C8B-B14F-4D97-AF65-F5344CB8AC3E}">
        <p14:creationId xmlns:p14="http://schemas.microsoft.com/office/powerpoint/2010/main" val="11857315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We Come Before Thee Now_169_v3002">
            <a:extLst>
              <a:ext uri="{FF2B5EF4-FFF2-40B4-BE49-F238E27FC236}">
                <a16:creationId xmlns:a16="http://schemas.microsoft.com/office/drawing/2014/main" id="{41D8FFD0-2FBA-D77F-F8EE-C67A157BB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6D7689-FB59-5AF3-660F-9E26E7B40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784988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129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2025-04-23T00:53:54Z</dcterms:modified>
  <cp:category>PDHymns</cp:category>
</cp:coreProperties>
</file>