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Love Lifted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4842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377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Howard E. Smith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ifted Me_169_v3001">
            <a:extLst>
              <a:ext uri="{FF2B5EF4-FFF2-40B4-BE49-F238E27FC236}">
                <a16:creationId xmlns:a16="http://schemas.microsoft.com/office/drawing/2014/main" id="{40D24442-8259-767A-6CEC-246B42F14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C779C5-320A-9161-9A79-9782F5416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Love Lifted Me</a:t>
            </a:r>
          </a:p>
        </p:txBody>
      </p:sp>
    </p:spTree>
    <p:extLst>
      <p:ext uri="{BB962C8B-B14F-4D97-AF65-F5344CB8AC3E}">
        <p14:creationId xmlns:p14="http://schemas.microsoft.com/office/powerpoint/2010/main" val="21938887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ifted Me_169_v3002">
            <a:extLst>
              <a:ext uri="{FF2B5EF4-FFF2-40B4-BE49-F238E27FC236}">
                <a16:creationId xmlns:a16="http://schemas.microsoft.com/office/drawing/2014/main" id="{99CAF6BB-9653-6B2F-5141-33A6C64EB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609982-11E7-116C-FA84-6FEC49C9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261829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E31D7C-C4CE-A744-2F54-F16C3B33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DC1EC2-3572-A8AE-F0E4-F6855DDE1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361377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91686F-2485-9552-2B79-AE23F0F21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353644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ifted Me_169_v1001">
            <a:extLst>
              <a:ext uri="{FF2B5EF4-FFF2-40B4-BE49-F238E27FC236}">
                <a16:creationId xmlns:a16="http://schemas.microsoft.com/office/drawing/2014/main" id="{921A9551-7491-3331-D8CE-D5A42C8FF4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Love Lifted Me</a:t>
            </a:r>
          </a:p>
        </p:txBody>
      </p:sp>
    </p:spTree>
    <p:extLst>
      <p:ext uri="{BB962C8B-B14F-4D97-AF65-F5344CB8AC3E}">
        <p14:creationId xmlns:p14="http://schemas.microsoft.com/office/powerpoint/2010/main" val="37362138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ifted Me_169_v1002">
            <a:extLst>
              <a:ext uri="{FF2B5EF4-FFF2-40B4-BE49-F238E27FC236}">
                <a16:creationId xmlns:a16="http://schemas.microsoft.com/office/drawing/2014/main" id="{1912687A-0A10-D46F-55A9-E32B5C623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2166CE-9CA5-4CF7-A979-CCCD03B14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594800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8819B-C915-FBBB-B34A-F7A83084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AF453A-1A09-BEAF-4EA4-51CBA15C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236235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BD0996-B67C-629F-1966-F71AD250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9E47FC-9D1F-DDD7-C77B-C33C4B89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471583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ifted Me_169_v2001">
            <a:extLst>
              <a:ext uri="{FF2B5EF4-FFF2-40B4-BE49-F238E27FC236}">
                <a16:creationId xmlns:a16="http://schemas.microsoft.com/office/drawing/2014/main" id="{0F39DE09-1450-7963-AB0E-6EF598195E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A41154-6908-F26F-9D67-FF568F21C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Love Lifted Me</a:t>
            </a:r>
          </a:p>
        </p:txBody>
      </p:sp>
    </p:spTree>
    <p:extLst>
      <p:ext uri="{BB962C8B-B14F-4D97-AF65-F5344CB8AC3E}">
        <p14:creationId xmlns:p14="http://schemas.microsoft.com/office/powerpoint/2010/main" val="40879396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ifted Me_169_v2002">
            <a:extLst>
              <a:ext uri="{FF2B5EF4-FFF2-40B4-BE49-F238E27FC236}">
                <a16:creationId xmlns:a16="http://schemas.microsoft.com/office/drawing/2014/main" id="{ADDA5065-9FC6-34BC-B127-3722C93939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E1D5C5-4FF1-56C9-FAF6-78E627246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93343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C2B9E-398A-B39E-F422-19ACE0C3B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08F3CD-A27F-21C0-1DE5-C14DD820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563014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F6FC3E-0015-36E3-57E7-DF124351A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E20E0D-DA0D-5021-0234-6E1D7D1CC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67609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2025-04-27T23:03:41Z</dcterms:modified>
  <cp:category>PDHymns</cp:category>
</cp:coreProperties>
</file>