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Love Made Me Free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G/B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7357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77069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Rowe (1865-1933)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Austin Taylor (1881-1973)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Made Me Free_169_v3001">
            <a:extLst>
              <a:ext uri="{FF2B5EF4-FFF2-40B4-BE49-F238E27FC236}">
                <a16:creationId xmlns:a16="http://schemas.microsoft.com/office/drawing/2014/main" id="{97A053EC-0294-DBFA-6AEC-7459104D73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CCCB407-1971-32F6-22AE-A77670D71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Love Made Me Free</a:t>
            </a:r>
          </a:p>
        </p:txBody>
      </p:sp>
    </p:spTree>
    <p:extLst>
      <p:ext uri="{BB962C8B-B14F-4D97-AF65-F5344CB8AC3E}">
        <p14:creationId xmlns:p14="http://schemas.microsoft.com/office/powerpoint/2010/main" val="226786858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Made Me Free_169_v3002">
            <a:extLst>
              <a:ext uri="{FF2B5EF4-FFF2-40B4-BE49-F238E27FC236}">
                <a16:creationId xmlns:a16="http://schemas.microsoft.com/office/drawing/2014/main" id="{B649718C-1361-F06A-7F2B-4BC2368138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27EAB65-4433-DD45-6076-EBA39EF29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8682500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Made Me Free_169_vC001">
            <a:extLst>
              <a:ext uri="{FF2B5EF4-FFF2-40B4-BE49-F238E27FC236}">
                <a16:creationId xmlns:a16="http://schemas.microsoft.com/office/drawing/2014/main" id="{15364BB9-7250-F606-4732-C8792FB269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C0151A-91AD-D1CD-A2A1-590E1E2BC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8513187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Made Me Free_169_vC002">
            <a:extLst>
              <a:ext uri="{FF2B5EF4-FFF2-40B4-BE49-F238E27FC236}">
                <a16:creationId xmlns:a16="http://schemas.microsoft.com/office/drawing/2014/main" id="{D2512217-9332-9C98-70AF-9842CB3806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05981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Made Me Free_169_v1001">
            <a:extLst>
              <a:ext uri="{FF2B5EF4-FFF2-40B4-BE49-F238E27FC236}">
                <a16:creationId xmlns:a16="http://schemas.microsoft.com/office/drawing/2014/main" id="{ACC9ED56-3008-DCF9-85E2-70EABDE7E3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Love Made Me Free</a:t>
            </a:r>
          </a:p>
        </p:txBody>
      </p:sp>
    </p:spTree>
    <p:extLst>
      <p:ext uri="{BB962C8B-B14F-4D97-AF65-F5344CB8AC3E}">
        <p14:creationId xmlns:p14="http://schemas.microsoft.com/office/powerpoint/2010/main" val="183711914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Made Me Free_169_v1002">
            <a:extLst>
              <a:ext uri="{FF2B5EF4-FFF2-40B4-BE49-F238E27FC236}">
                <a16:creationId xmlns:a16="http://schemas.microsoft.com/office/drawing/2014/main" id="{1659755A-E602-6D7E-6F4F-AAE4EF3374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76927B-B450-0DAE-CF27-03204C358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913237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Made Me Free_169_vC001">
            <a:extLst>
              <a:ext uri="{FF2B5EF4-FFF2-40B4-BE49-F238E27FC236}">
                <a16:creationId xmlns:a16="http://schemas.microsoft.com/office/drawing/2014/main" id="{EFE2EA63-106C-690B-5086-2151309952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245F5F-076C-018D-E9CE-B72454C7F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989252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Made Me Free_169_vC002">
            <a:extLst>
              <a:ext uri="{FF2B5EF4-FFF2-40B4-BE49-F238E27FC236}">
                <a16:creationId xmlns:a16="http://schemas.microsoft.com/office/drawing/2014/main" id="{69E63C85-BB74-B59B-DF03-A3A962A66D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01B7707-3329-BD81-CD32-A32E579EA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079864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Made Me Free_169_v2001">
            <a:extLst>
              <a:ext uri="{FF2B5EF4-FFF2-40B4-BE49-F238E27FC236}">
                <a16:creationId xmlns:a16="http://schemas.microsoft.com/office/drawing/2014/main" id="{E414B756-8B39-CFE0-F165-AEB894AFE8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3B233A-1809-2AE9-C702-B498161BC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Love Made Me Free</a:t>
            </a:r>
          </a:p>
        </p:txBody>
      </p:sp>
    </p:spTree>
    <p:extLst>
      <p:ext uri="{BB962C8B-B14F-4D97-AF65-F5344CB8AC3E}">
        <p14:creationId xmlns:p14="http://schemas.microsoft.com/office/powerpoint/2010/main" val="191025714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Made Me Free_169_v2002">
            <a:extLst>
              <a:ext uri="{FF2B5EF4-FFF2-40B4-BE49-F238E27FC236}">
                <a16:creationId xmlns:a16="http://schemas.microsoft.com/office/drawing/2014/main" id="{A3A0168A-2092-C749-DD57-595401BB94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FE4BC57-06C8-B4B7-F749-E6BFC9345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5907756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Made Me Free_169_vC001">
            <a:extLst>
              <a:ext uri="{FF2B5EF4-FFF2-40B4-BE49-F238E27FC236}">
                <a16:creationId xmlns:a16="http://schemas.microsoft.com/office/drawing/2014/main" id="{6D0CAB85-4544-836B-9233-00A004063B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0F16147-75BC-1738-06C2-0D65294E6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0242501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Made Me Free_169_vC002">
            <a:extLst>
              <a:ext uri="{FF2B5EF4-FFF2-40B4-BE49-F238E27FC236}">
                <a16:creationId xmlns:a16="http://schemas.microsoft.com/office/drawing/2014/main" id="{A5265360-A2FB-B4BE-78F9-6EA4187C07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2CADB8-B91D-A3F0-BE68-EF126FF37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59029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103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2025-04-27T23:20:35Z</dcterms:modified>
  <cp:category>PDHymns</cp:category>
</cp:coreProperties>
</file>