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Low In The Grave He Lay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(Christ Arose)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C/G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38443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Robert Lowry (1874)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Robert Lowry (1874)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3001">
            <a:extLst>
              <a:ext uri="{FF2B5EF4-FFF2-40B4-BE49-F238E27FC236}">
                <a16:creationId xmlns:a16="http://schemas.microsoft.com/office/drawing/2014/main" id="{B78D59D1-797E-91C1-15A9-9DCE9B8061D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0A08C24-D430-AB63-0D14-C3C25EDE1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Low In The Grave He Lay</a:t>
            </a:r>
          </a:p>
        </p:txBody>
      </p:sp>
    </p:spTree>
    <p:extLst>
      <p:ext uri="{BB962C8B-B14F-4D97-AF65-F5344CB8AC3E}">
        <p14:creationId xmlns:p14="http://schemas.microsoft.com/office/powerpoint/2010/main" val="216943465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C001">
            <a:extLst>
              <a:ext uri="{FF2B5EF4-FFF2-40B4-BE49-F238E27FC236}">
                <a16:creationId xmlns:a16="http://schemas.microsoft.com/office/drawing/2014/main" id="{06AA9F6C-E05B-CD9F-AB8F-38C472B3006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5FE01E2-CD5A-94FA-41A2-3C4594823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7391483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C002">
            <a:extLst>
              <a:ext uri="{FF2B5EF4-FFF2-40B4-BE49-F238E27FC236}">
                <a16:creationId xmlns:a16="http://schemas.microsoft.com/office/drawing/2014/main" id="{01571F9E-CB30-3D64-1F2D-8F2DEEEA216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0761ABE-EFE9-0A25-9EFF-416649DC2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21443196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C003">
            <a:extLst>
              <a:ext uri="{FF2B5EF4-FFF2-40B4-BE49-F238E27FC236}">
                <a16:creationId xmlns:a16="http://schemas.microsoft.com/office/drawing/2014/main" id="{49BA2AB5-812C-7FE8-F82C-89DB5FAA82C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381775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1001">
            <a:extLst>
              <a:ext uri="{FF2B5EF4-FFF2-40B4-BE49-F238E27FC236}">
                <a16:creationId xmlns:a16="http://schemas.microsoft.com/office/drawing/2014/main" id="{FFF6C8F2-CE43-FEB6-1984-A8BB396A98D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Low In The Grave He Lay</a:t>
            </a:r>
          </a:p>
        </p:txBody>
      </p:sp>
    </p:spTree>
    <p:extLst>
      <p:ext uri="{BB962C8B-B14F-4D97-AF65-F5344CB8AC3E}">
        <p14:creationId xmlns:p14="http://schemas.microsoft.com/office/powerpoint/2010/main" val="194816317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C001">
            <a:extLst>
              <a:ext uri="{FF2B5EF4-FFF2-40B4-BE49-F238E27FC236}">
                <a16:creationId xmlns:a16="http://schemas.microsoft.com/office/drawing/2014/main" id="{C21EC3DB-A598-185F-03EC-E5DFB80B24D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D808986-A97A-26F7-52F4-B4E6CC495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16136002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C002">
            <a:extLst>
              <a:ext uri="{FF2B5EF4-FFF2-40B4-BE49-F238E27FC236}">
                <a16:creationId xmlns:a16="http://schemas.microsoft.com/office/drawing/2014/main" id="{37730CE6-9B8F-77DB-E7C8-6DCC8F44E13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CA82951-060B-30D2-66E6-BFCB817F0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54828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C003">
            <a:extLst>
              <a:ext uri="{FF2B5EF4-FFF2-40B4-BE49-F238E27FC236}">
                <a16:creationId xmlns:a16="http://schemas.microsoft.com/office/drawing/2014/main" id="{8495F19D-8F57-03FD-F08F-4847712DB93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F7FBC16-D5A3-284A-1A25-607EF8927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04930827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2001">
            <a:extLst>
              <a:ext uri="{FF2B5EF4-FFF2-40B4-BE49-F238E27FC236}">
                <a16:creationId xmlns:a16="http://schemas.microsoft.com/office/drawing/2014/main" id="{03E2CF41-9B53-D30D-F50A-4699FF5F22F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19A4DE7-C410-EC7D-68EE-3EFAED24F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Low In The Grave He Lay</a:t>
            </a:r>
          </a:p>
        </p:txBody>
      </p:sp>
    </p:spTree>
    <p:extLst>
      <p:ext uri="{BB962C8B-B14F-4D97-AF65-F5344CB8AC3E}">
        <p14:creationId xmlns:p14="http://schemas.microsoft.com/office/powerpoint/2010/main" val="123069810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C001">
            <a:extLst>
              <a:ext uri="{FF2B5EF4-FFF2-40B4-BE49-F238E27FC236}">
                <a16:creationId xmlns:a16="http://schemas.microsoft.com/office/drawing/2014/main" id="{63126F1D-1E73-BD2A-578A-BB5A2E6E6F0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2C3705D-1D7E-4E01-C5BE-8C8476FB2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58996789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C002">
            <a:extLst>
              <a:ext uri="{FF2B5EF4-FFF2-40B4-BE49-F238E27FC236}">
                <a16:creationId xmlns:a16="http://schemas.microsoft.com/office/drawing/2014/main" id="{C8C67EF2-2061-5996-34AA-90430F29450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F243A1A-4958-CA37-E487-F7C9FC048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13052210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w In The Grave He Lay_169_vC003">
            <a:extLst>
              <a:ext uri="{FF2B5EF4-FFF2-40B4-BE49-F238E27FC236}">
                <a16:creationId xmlns:a16="http://schemas.microsoft.com/office/drawing/2014/main" id="{8D8DD8EB-8C45-2EFA-7E58-54B504A1F79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114E767-6BEB-151F-8379-95EC8303F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16037271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115</Words>
  <Application>Microsoft Office PowerPoint</Application>
  <PresentationFormat>Widescreen</PresentationFormat>
  <Paragraphs>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2025-04-27T23:42:31Z</dcterms:modified>
  <cp:category>PDHymns</cp:category>
</cp:coreProperties>
</file>