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My Country, ‘Tis Of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(America)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3505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1048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S. F. Smith (1831)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Henry Carey,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Gentleman's Magazine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(1745)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Country Tis Of Thee_169_v1001">
            <a:extLst>
              <a:ext uri="{FF2B5EF4-FFF2-40B4-BE49-F238E27FC236}">
                <a16:creationId xmlns:a16="http://schemas.microsoft.com/office/drawing/2014/main" id="{5C152623-7FA5-CB07-5C54-0AB0EFE8B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My Country, ‘Tis Of Thee</a:t>
            </a:r>
          </a:p>
        </p:txBody>
      </p:sp>
    </p:spTree>
    <p:extLst>
      <p:ext uri="{BB962C8B-B14F-4D97-AF65-F5344CB8AC3E}">
        <p14:creationId xmlns:p14="http://schemas.microsoft.com/office/powerpoint/2010/main" val="4575729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Country Tis Of Thee_169_v1002">
            <a:extLst>
              <a:ext uri="{FF2B5EF4-FFF2-40B4-BE49-F238E27FC236}">
                <a16:creationId xmlns:a16="http://schemas.microsoft.com/office/drawing/2014/main" id="{5214E807-7322-C6D2-7470-B2461C153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EFC25F-88F2-F3FA-4108-A644F979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448442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Country Tis Of Thee_169_v2001">
            <a:extLst>
              <a:ext uri="{FF2B5EF4-FFF2-40B4-BE49-F238E27FC236}">
                <a16:creationId xmlns:a16="http://schemas.microsoft.com/office/drawing/2014/main" id="{9E632056-1BF4-AB0D-E25A-F0957A700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3EEEEC-D98B-1D6B-E1FA-F6E60851F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My Country, ‘Tis Of Thee</a:t>
            </a:r>
          </a:p>
        </p:txBody>
      </p:sp>
    </p:spTree>
    <p:extLst>
      <p:ext uri="{BB962C8B-B14F-4D97-AF65-F5344CB8AC3E}">
        <p14:creationId xmlns:p14="http://schemas.microsoft.com/office/powerpoint/2010/main" val="18140616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Country Tis Of Thee_169_v2002">
            <a:extLst>
              <a:ext uri="{FF2B5EF4-FFF2-40B4-BE49-F238E27FC236}">
                <a16:creationId xmlns:a16="http://schemas.microsoft.com/office/drawing/2014/main" id="{3270FE04-D3A0-5925-F69B-9F2EEC011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166272-D559-82C7-35F8-B60F4AFD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127319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Country Tis Of Thee_169_v3001">
            <a:extLst>
              <a:ext uri="{FF2B5EF4-FFF2-40B4-BE49-F238E27FC236}">
                <a16:creationId xmlns:a16="http://schemas.microsoft.com/office/drawing/2014/main" id="{3CD7C6AF-45BE-0259-E89E-99D37E25A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704435-66B6-91CA-3382-7E648967A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My Country, ‘Tis Of Thee</a:t>
            </a:r>
          </a:p>
        </p:txBody>
      </p:sp>
    </p:spTree>
    <p:extLst>
      <p:ext uri="{BB962C8B-B14F-4D97-AF65-F5344CB8AC3E}">
        <p14:creationId xmlns:p14="http://schemas.microsoft.com/office/powerpoint/2010/main" val="14543961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Country Tis Of Thee_169_v3002">
            <a:extLst>
              <a:ext uri="{FF2B5EF4-FFF2-40B4-BE49-F238E27FC236}">
                <a16:creationId xmlns:a16="http://schemas.microsoft.com/office/drawing/2014/main" id="{001ADBDF-812B-FB81-B059-ED705D912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51EA19-558F-5809-D97E-B80434F9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493494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Country Tis Of Thee_169_v4001">
            <a:extLst>
              <a:ext uri="{FF2B5EF4-FFF2-40B4-BE49-F238E27FC236}">
                <a16:creationId xmlns:a16="http://schemas.microsoft.com/office/drawing/2014/main" id="{65399BA7-9FA6-D434-7D00-66E02FE5C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9AF207-93CE-4FD4-3B11-527FF5C5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My Country, ‘Tis Of Thee</a:t>
            </a:r>
          </a:p>
        </p:txBody>
      </p:sp>
    </p:spTree>
    <p:extLst>
      <p:ext uri="{BB962C8B-B14F-4D97-AF65-F5344CB8AC3E}">
        <p14:creationId xmlns:p14="http://schemas.microsoft.com/office/powerpoint/2010/main" val="18869025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Country Tis Of Thee_169_v4002">
            <a:extLst>
              <a:ext uri="{FF2B5EF4-FFF2-40B4-BE49-F238E27FC236}">
                <a16:creationId xmlns:a16="http://schemas.microsoft.com/office/drawing/2014/main" id="{5FCED827-E89E-8036-1EA2-B0824E8C3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1672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118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2025-05-05T19:38:54Z</dcterms:modified>
  <cp:category>PDHymns</cp:category>
</cp:coreProperties>
</file>