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My Faith Looks Up To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OLIVET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6.6.4.6.6.6.4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85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1717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096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Ray Palmer (1830)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Lowell Mason (1830)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1001">
            <a:extLst>
              <a:ext uri="{FF2B5EF4-FFF2-40B4-BE49-F238E27FC236}">
                <a16:creationId xmlns:a16="http://schemas.microsoft.com/office/drawing/2014/main" id="{23AEA5AD-EF20-8186-813A-5D218994E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My Faith Looks Up To Thee</a:t>
            </a:r>
          </a:p>
        </p:txBody>
      </p:sp>
    </p:spTree>
    <p:extLst>
      <p:ext uri="{BB962C8B-B14F-4D97-AF65-F5344CB8AC3E}">
        <p14:creationId xmlns:p14="http://schemas.microsoft.com/office/powerpoint/2010/main" val="8777653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1002">
            <a:extLst>
              <a:ext uri="{FF2B5EF4-FFF2-40B4-BE49-F238E27FC236}">
                <a16:creationId xmlns:a16="http://schemas.microsoft.com/office/drawing/2014/main" id="{0B3E8F5E-6957-C89E-A38F-B64592277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3AE8B6-D830-F2CF-3D1A-BD0836E9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646174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2001">
            <a:extLst>
              <a:ext uri="{FF2B5EF4-FFF2-40B4-BE49-F238E27FC236}">
                <a16:creationId xmlns:a16="http://schemas.microsoft.com/office/drawing/2014/main" id="{C0387A86-3182-D274-3032-FF81B352B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CA85E5-E980-25FB-7DF2-D50438EFD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My Faith Looks Up To Thee</a:t>
            </a:r>
          </a:p>
        </p:txBody>
      </p:sp>
    </p:spTree>
    <p:extLst>
      <p:ext uri="{BB962C8B-B14F-4D97-AF65-F5344CB8AC3E}">
        <p14:creationId xmlns:p14="http://schemas.microsoft.com/office/powerpoint/2010/main" val="26308442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2002">
            <a:extLst>
              <a:ext uri="{FF2B5EF4-FFF2-40B4-BE49-F238E27FC236}">
                <a16:creationId xmlns:a16="http://schemas.microsoft.com/office/drawing/2014/main" id="{B553E112-F9B8-FDA3-7D54-71A6A6ED30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7FE70D-E428-0EBE-B98E-CCC8CE11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181241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3001">
            <a:extLst>
              <a:ext uri="{FF2B5EF4-FFF2-40B4-BE49-F238E27FC236}">
                <a16:creationId xmlns:a16="http://schemas.microsoft.com/office/drawing/2014/main" id="{C632DD11-2A63-16B4-6D1C-38B739F35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57FA4C-3182-43F2-56B1-FC508381B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My Faith Looks Up To Thee</a:t>
            </a:r>
          </a:p>
        </p:txBody>
      </p:sp>
    </p:spTree>
    <p:extLst>
      <p:ext uri="{BB962C8B-B14F-4D97-AF65-F5344CB8AC3E}">
        <p14:creationId xmlns:p14="http://schemas.microsoft.com/office/powerpoint/2010/main" val="15922665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3002">
            <a:extLst>
              <a:ext uri="{FF2B5EF4-FFF2-40B4-BE49-F238E27FC236}">
                <a16:creationId xmlns:a16="http://schemas.microsoft.com/office/drawing/2014/main" id="{BFA2329E-F0A9-F7F5-E7E0-BCCA7DFDA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344090-C62B-816D-E346-CF0F9CAD2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66837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4001">
            <a:extLst>
              <a:ext uri="{FF2B5EF4-FFF2-40B4-BE49-F238E27FC236}">
                <a16:creationId xmlns:a16="http://schemas.microsoft.com/office/drawing/2014/main" id="{F0A9CC85-DA93-BAEA-484C-E405AD537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83DEC5-E10E-7385-3A34-92873ED4D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My Faith Looks Up To Thee</a:t>
            </a:r>
          </a:p>
        </p:txBody>
      </p:sp>
    </p:spTree>
    <p:extLst>
      <p:ext uri="{BB962C8B-B14F-4D97-AF65-F5344CB8AC3E}">
        <p14:creationId xmlns:p14="http://schemas.microsoft.com/office/powerpoint/2010/main" val="38713381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Faith Looks Up To Thee_169_arr1_v4002">
            <a:extLst>
              <a:ext uri="{FF2B5EF4-FFF2-40B4-BE49-F238E27FC236}">
                <a16:creationId xmlns:a16="http://schemas.microsoft.com/office/drawing/2014/main" id="{AECCF7BA-5D3C-F1DB-FD17-3EC101BAB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6643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2025-05-05T19:52:36Z</dcterms:modified>
  <cp:category>PDHymns</cp:category>
</cp:coreProperties>
</file>